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9" r:id="rId3"/>
    <p:sldId id="260" r:id="rId4"/>
    <p:sldId id="261" r:id="rId5"/>
    <p:sldId id="262" r:id="rId6"/>
    <p:sldId id="257" r:id="rId7"/>
    <p:sldId id="263" r:id="rId8"/>
    <p:sldId id="275" r:id="rId9"/>
    <p:sldId id="276" r:id="rId10"/>
    <p:sldId id="266" r:id="rId11"/>
    <p:sldId id="265" r:id="rId12"/>
    <p:sldId id="267" r:id="rId13"/>
    <p:sldId id="268" r:id="rId14"/>
    <p:sldId id="269" r:id="rId15"/>
    <p:sldId id="270" r:id="rId16"/>
    <p:sldId id="271" r:id="rId17"/>
    <p:sldId id="272" r:id="rId18"/>
    <p:sldId id="273" r:id="rId19"/>
    <p:sldId id="274"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9EB2A-B439-453B-BCCB-1301FB89E0BC}" v="157" dt="2023-09-09T13:23:15.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2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Case" userId="cf03848b46f6fc25" providerId="LiveId" clId="{3749EB2A-B439-453B-BCCB-1301FB89E0BC}"/>
    <pc:docChg chg="undo custSel addSld delSld modSld sldOrd">
      <pc:chgData name="Christine Case" userId="cf03848b46f6fc25" providerId="LiveId" clId="{3749EB2A-B439-453B-BCCB-1301FB89E0BC}" dt="2023-09-09T13:23:56.017" v="861" actId="26606"/>
      <pc:docMkLst>
        <pc:docMk/>
      </pc:docMkLst>
      <pc:sldChg chg="addSp delSp modSp mod setBg addAnim">
        <pc:chgData name="Christine Case" userId="cf03848b46f6fc25" providerId="LiveId" clId="{3749EB2A-B439-453B-BCCB-1301FB89E0BC}" dt="2023-09-09T12:46:03.247" v="642" actId="113"/>
        <pc:sldMkLst>
          <pc:docMk/>
          <pc:sldMk cId="525498394" sldId="257"/>
        </pc:sldMkLst>
        <pc:spChg chg="mod">
          <ac:chgData name="Christine Case" userId="cf03848b46f6fc25" providerId="LiveId" clId="{3749EB2A-B439-453B-BCCB-1301FB89E0BC}" dt="2023-09-09T12:45:51.695" v="639" actId="20577"/>
          <ac:spMkLst>
            <pc:docMk/>
            <pc:sldMk cId="525498394" sldId="257"/>
            <ac:spMk id="2" creationId="{BCAB87C4-E3F5-FB5F-6470-2B528C93F348}"/>
          </ac:spMkLst>
        </pc:spChg>
        <pc:spChg chg="del">
          <ac:chgData name="Christine Case" userId="cf03848b46f6fc25" providerId="LiveId" clId="{3749EB2A-B439-453B-BCCB-1301FB89E0BC}" dt="2023-09-08T19:23:46.405" v="48" actId="478"/>
          <ac:spMkLst>
            <pc:docMk/>
            <pc:sldMk cId="525498394" sldId="257"/>
            <ac:spMk id="3" creationId="{ED5861EE-98BF-6529-7F6C-DA4A14846B5C}"/>
          </ac:spMkLst>
        </pc:spChg>
        <pc:spChg chg="mod">
          <ac:chgData name="Christine Case" userId="cf03848b46f6fc25" providerId="LiveId" clId="{3749EB2A-B439-453B-BCCB-1301FB89E0BC}" dt="2023-09-09T12:46:03.247" v="642" actId="113"/>
          <ac:spMkLst>
            <pc:docMk/>
            <pc:sldMk cId="525498394" sldId="257"/>
            <ac:spMk id="4" creationId="{E9E16910-58BB-E6FD-604E-073AADB0EACD}"/>
          </ac:spMkLst>
        </pc:spChg>
        <pc:spChg chg="add del">
          <ac:chgData name="Christine Case" userId="cf03848b46f6fc25" providerId="LiveId" clId="{3749EB2A-B439-453B-BCCB-1301FB89E0BC}" dt="2023-09-08T19:25:45.281" v="91" actId="26606"/>
          <ac:spMkLst>
            <pc:docMk/>
            <pc:sldMk cId="525498394" sldId="257"/>
            <ac:spMk id="9" creationId="{FFD48BC7-DC40-47DE-87EE-9F4B6ECB9ABB}"/>
          </ac:spMkLst>
        </pc:spChg>
        <pc:spChg chg="add del">
          <ac:chgData name="Christine Case" userId="cf03848b46f6fc25" providerId="LiveId" clId="{3749EB2A-B439-453B-BCCB-1301FB89E0BC}" dt="2023-09-08T19:25:45.281" v="91" actId="26606"/>
          <ac:spMkLst>
            <pc:docMk/>
            <pc:sldMk cId="525498394" sldId="257"/>
            <ac:spMk id="11" creationId="{E502BBC7-2C76-46F3-BC24-5985BC13DB88}"/>
          </ac:spMkLst>
        </pc:spChg>
        <pc:spChg chg="add del">
          <ac:chgData name="Christine Case" userId="cf03848b46f6fc25" providerId="LiveId" clId="{3749EB2A-B439-453B-BCCB-1301FB89E0BC}" dt="2023-09-08T19:25:45.281" v="91" actId="26606"/>
          <ac:spMkLst>
            <pc:docMk/>
            <pc:sldMk cId="525498394" sldId="257"/>
            <ac:spMk id="13" creationId="{C7F28D52-2A5F-4D23-81AE-7CB8B591C7AF}"/>
          </ac:spMkLst>
        </pc:spChg>
        <pc:spChg chg="add del">
          <ac:chgData name="Christine Case" userId="cf03848b46f6fc25" providerId="LiveId" clId="{3749EB2A-B439-453B-BCCB-1301FB89E0BC}" dt="2023-09-08T19:25:45.281" v="91" actId="26606"/>
          <ac:spMkLst>
            <pc:docMk/>
            <pc:sldMk cId="525498394" sldId="257"/>
            <ac:spMk id="15" creationId="{3629484E-3792-4B3D-89AD-7C8A1ED0E0D4}"/>
          </ac:spMkLst>
        </pc:spChg>
        <pc:spChg chg="add del">
          <ac:chgData name="Christine Case" userId="cf03848b46f6fc25" providerId="LiveId" clId="{3749EB2A-B439-453B-BCCB-1301FB89E0BC}" dt="2023-09-08T19:26:43.458" v="103" actId="26606"/>
          <ac:spMkLst>
            <pc:docMk/>
            <pc:sldMk cId="525498394" sldId="257"/>
            <ac:spMk id="20" creationId="{934F1179-B481-4F9E-BCA3-AFB972070F83}"/>
          </ac:spMkLst>
        </pc:spChg>
        <pc:spChg chg="add del">
          <ac:chgData name="Christine Case" userId="cf03848b46f6fc25" providerId="LiveId" clId="{3749EB2A-B439-453B-BCCB-1301FB89E0BC}" dt="2023-09-08T19:26:43.458" v="103" actId="26606"/>
          <ac:spMkLst>
            <pc:docMk/>
            <pc:sldMk cId="525498394" sldId="257"/>
            <ac:spMk id="22" creationId="{827DC2C4-B485-428A-BF4A-472D2967F47F}"/>
          </ac:spMkLst>
        </pc:spChg>
        <pc:spChg chg="add del">
          <ac:chgData name="Christine Case" userId="cf03848b46f6fc25" providerId="LiveId" clId="{3749EB2A-B439-453B-BCCB-1301FB89E0BC}" dt="2023-09-08T19:26:43.458" v="103" actId="26606"/>
          <ac:spMkLst>
            <pc:docMk/>
            <pc:sldMk cId="525498394" sldId="257"/>
            <ac:spMk id="24" creationId="{EE04B5EB-F158-4507-90DD-BD23620C7CC9}"/>
          </ac:spMkLst>
        </pc:spChg>
        <pc:spChg chg="add del">
          <ac:chgData name="Christine Case" userId="cf03848b46f6fc25" providerId="LiveId" clId="{3749EB2A-B439-453B-BCCB-1301FB89E0BC}" dt="2023-09-08T19:27:05.069" v="107" actId="26606"/>
          <ac:spMkLst>
            <pc:docMk/>
            <pc:sldMk cId="525498394" sldId="257"/>
            <ac:spMk id="29" creationId="{934F1179-B481-4F9E-BCA3-AFB972070F83}"/>
          </ac:spMkLst>
        </pc:spChg>
        <pc:spChg chg="add del">
          <ac:chgData name="Christine Case" userId="cf03848b46f6fc25" providerId="LiveId" clId="{3749EB2A-B439-453B-BCCB-1301FB89E0BC}" dt="2023-09-08T19:27:05.069" v="107" actId="26606"/>
          <ac:spMkLst>
            <pc:docMk/>
            <pc:sldMk cId="525498394" sldId="257"/>
            <ac:spMk id="31" creationId="{827DC2C4-B485-428A-BF4A-472D2967F47F}"/>
          </ac:spMkLst>
        </pc:spChg>
        <pc:spChg chg="add del">
          <ac:chgData name="Christine Case" userId="cf03848b46f6fc25" providerId="LiveId" clId="{3749EB2A-B439-453B-BCCB-1301FB89E0BC}" dt="2023-09-08T19:27:05.069" v="107" actId="26606"/>
          <ac:spMkLst>
            <pc:docMk/>
            <pc:sldMk cId="525498394" sldId="257"/>
            <ac:spMk id="33" creationId="{EE04B5EB-F158-4507-90DD-BD23620C7CC9}"/>
          </ac:spMkLst>
        </pc:spChg>
        <pc:spChg chg="add del">
          <ac:chgData name="Christine Case" userId="cf03848b46f6fc25" providerId="LiveId" clId="{3749EB2A-B439-453B-BCCB-1301FB89E0BC}" dt="2023-09-08T19:27:35.467" v="114" actId="26606"/>
          <ac:spMkLst>
            <pc:docMk/>
            <pc:sldMk cId="525498394" sldId="257"/>
            <ac:spMk id="38" creationId="{934F1179-B481-4F9E-BCA3-AFB972070F83}"/>
          </ac:spMkLst>
        </pc:spChg>
        <pc:spChg chg="add del">
          <ac:chgData name="Christine Case" userId="cf03848b46f6fc25" providerId="LiveId" clId="{3749EB2A-B439-453B-BCCB-1301FB89E0BC}" dt="2023-09-08T19:27:35.467" v="114" actId="26606"/>
          <ac:spMkLst>
            <pc:docMk/>
            <pc:sldMk cId="525498394" sldId="257"/>
            <ac:spMk id="40" creationId="{827DC2C4-B485-428A-BF4A-472D2967F47F}"/>
          </ac:spMkLst>
        </pc:spChg>
        <pc:spChg chg="add del">
          <ac:chgData name="Christine Case" userId="cf03848b46f6fc25" providerId="LiveId" clId="{3749EB2A-B439-453B-BCCB-1301FB89E0BC}" dt="2023-09-08T19:27:35.467" v="114" actId="26606"/>
          <ac:spMkLst>
            <pc:docMk/>
            <pc:sldMk cId="525498394" sldId="257"/>
            <ac:spMk id="42" creationId="{EE04B5EB-F158-4507-90DD-BD23620C7CC9}"/>
          </ac:spMkLst>
        </pc:spChg>
        <pc:spChg chg="add">
          <ac:chgData name="Christine Case" userId="cf03848b46f6fc25" providerId="LiveId" clId="{3749EB2A-B439-453B-BCCB-1301FB89E0BC}" dt="2023-09-08T19:27:35.467" v="114" actId="26606"/>
          <ac:spMkLst>
            <pc:docMk/>
            <pc:sldMk cId="525498394" sldId="257"/>
            <ac:spMk id="47" creationId="{934F1179-B481-4F9E-BCA3-AFB972070F83}"/>
          </ac:spMkLst>
        </pc:spChg>
        <pc:spChg chg="add">
          <ac:chgData name="Christine Case" userId="cf03848b46f6fc25" providerId="LiveId" clId="{3749EB2A-B439-453B-BCCB-1301FB89E0BC}" dt="2023-09-08T19:27:35.467" v="114" actId="26606"/>
          <ac:spMkLst>
            <pc:docMk/>
            <pc:sldMk cId="525498394" sldId="257"/>
            <ac:spMk id="49" creationId="{827DC2C4-B485-428A-BF4A-472D2967F47F}"/>
          </ac:spMkLst>
        </pc:spChg>
        <pc:spChg chg="add">
          <ac:chgData name="Christine Case" userId="cf03848b46f6fc25" providerId="LiveId" clId="{3749EB2A-B439-453B-BCCB-1301FB89E0BC}" dt="2023-09-08T19:27:35.467" v="114" actId="26606"/>
          <ac:spMkLst>
            <pc:docMk/>
            <pc:sldMk cId="525498394" sldId="257"/>
            <ac:spMk id="51" creationId="{EE04B5EB-F158-4507-90DD-BD23620C7CC9}"/>
          </ac:spMkLst>
        </pc:spChg>
      </pc:sldChg>
      <pc:sldChg chg="modSp mod">
        <pc:chgData name="Christine Case" userId="cf03848b46f6fc25" providerId="LiveId" clId="{3749EB2A-B439-453B-BCCB-1301FB89E0BC}" dt="2023-09-09T12:44:37.665" v="628" actId="27636"/>
        <pc:sldMkLst>
          <pc:docMk/>
          <pc:sldMk cId="1298438692" sldId="259"/>
        </pc:sldMkLst>
        <pc:spChg chg="mod">
          <ac:chgData name="Christine Case" userId="cf03848b46f6fc25" providerId="LiveId" clId="{3749EB2A-B439-453B-BCCB-1301FB89E0BC}" dt="2023-09-09T12:44:37.665" v="628" actId="27636"/>
          <ac:spMkLst>
            <pc:docMk/>
            <pc:sldMk cId="1298438692" sldId="259"/>
            <ac:spMk id="2" creationId="{1FDC2306-8706-88BF-0554-BCFEBAC49AB5}"/>
          </ac:spMkLst>
        </pc:spChg>
      </pc:sldChg>
      <pc:sldChg chg="modSp mod ord">
        <pc:chgData name="Christine Case" userId="cf03848b46f6fc25" providerId="LiveId" clId="{3749EB2A-B439-453B-BCCB-1301FB89E0BC}" dt="2023-09-09T12:45:08.186" v="630" actId="2711"/>
        <pc:sldMkLst>
          <pc:docMk/>
          <pc:sldMk cId="2014587698" sldId="260"/>
        </pc:sldMkLst>
        <pc:spChg chg="mod">
          <ac:chgData name="Christine Case" userId="cf03848b46f6fc25" providerId="LiveId" clId="{3749EB2A-B439-453B-BCCB-1301FB89E0BC}" dt="2023-09-09T12:45:08.186" v="630" actId="2711"/>
          <ac:spMkLst>
            <pc:docMk/>
            <pc:sldMk cId="2014587698" sldId="260"/>
            <ac:spMk id="2" creationId="{D5A06483-3EF9-3489-8F0E-2932F1304EEB}"/>
          </ac:spMkLst>
        </pc:spChg>
      </pc:sldChg>
      <pc:sldChg chg="modSp mod">
        <pc:chgData name="Christine Case" userId="cf03848b46f6fc25" providerId="LiveId" clId="{3749EB2A-B439-453B-BCCB-1301FB89E0BC}" dt="2023-09-09T12:44:53.561" v="629" actId="2711"/>
        <pc:sldMkLst>
          <pc:docMk/>
          <pc:sldMk cId="2953939172" sldId="261"/>
        </pc:sldMkLst>
        <pc:spChg chg="mod">
          <ac:chgData name="Christine Case" userId="cf03848b46f6fc25" providerId="LiveId" clId="{3749EB2A-B439-453B-BCCB-1301FB89E0BC}" dt="2023-09-09T12:44:53.561" v="629" actId="2711"/>
          <ac:spMkLst>
            <pc:docMk/>
            <pc:sldMk cId="2953939172" sldId="261"/>
            <ac:spMk id="4" creationId="{BECDBD42-780F-DAAD-64E9-8C888A5374A3}"/>
          </ac:spMkLst>
        </pc:spChg>
      </pc:sldChg>
      <pc:sldChg chg="addSp delSp modSp add mod ord">
        <pc:chgData name="Christine Case" userId="cf03848b46f6fc25" providerId="LiveId" clId="{3749EB2A-B439-453B-BCCB-1301FB89E0BC}" dt="2023-09-09T12:45:25.979" v="633" actId="14100"/>
        <pc:sldMkLst>
          <pc:docMk/>
          <pc:sldMk cId="3470154041" sldId="262"/>
        </pc:sldMkLst>
        <pc:spChg chg="mod ord">
          <ac:chgData name="Christine Case" userId="cf03848b46f6fc25" providerId="LiveId" clId="{3749EB2A-B439-453B-BCCB-1301FB89E0BC}" dt="2023-09-09T12:45:25.979" v="633" actId="14100"/>
          <ac:spMkLst>
            <pc:docMk/>
            <pc:sldMk cId="3470154041" sldId="262"/>
            <ac:spMk id="2" creationId="{D5A06483-3EF9-3489-8F0E-2932F1304EEB}"/>
          </ac:spMkLst>
        </pc:spChg>
        <pc:spChg chg="add del mod">
          <ac:chgData name="Christine Case" userId="cf03848b46f6fc25" providerId="LiveId" clId="{3749EB2A-B439-453B-BCCB-1301FB89E0BC}" dt="2023-09-08T17:28:25.900" v="28"/>
          <ac:spMkLst>
            <pc:docMk/>
            <pc:sldMk cId="3470154041" sldId="262"/>
            <ac:spMk id="3" creationId="{1C42342B-9FB4-CE36-B132-62A60650BC30}"/>
          </ac:spMkLst>
        </pc:spChg>
        <pc:spChg chg="del">
          <ac:chgData name="Christine Case" userId="cf03848b46f6fc25" providerId="LiveId" clId="{3749EB2A-B439-453B-BCCB-1301FB89E0BC}" dt="2023-09-08T17:28:31.065" v="29" actId="26606"/>
          <ac:spMkLst>
            <pc:docMk/>
            <pc:sldMk cId="3470154041" sldId="262"/>
            <ac:spMk id="1031" creationId="{0671A8AE-40A1-4631-A6B8-581AFF065482}"/>
          </ac:spMkLst>
        </pc:spChg>
        <pc:spChg chg="del">
          <ac:chgData name="Christine Case" userId="cf03848b46f6fc25" providerId="LiveId" clId="{3749EB2A-B439-453B-BCCB-1301FB89E0BC}" dt="2023-09-08T17:28:31.065" v="29" actId="26606"/>
          <ac:spMkLst>
            <pc:docMk/>
            <pc:sldMk cId="3470154041" sldId="262"/>
            <ac:spMk id="1033" creationId="{AB58EF07-17C2-48CF-ABB0-EEF1F17CB8F0}"/>
          </ac:spMkLst>
        </pc:spChg>
        <pc:spChg chg="del">
          <ac:chgData name="Christine Case" userId="cf03848b46f6fc25" providerId="LiveId" clId="{3749EB2A-B439-453B-BCCB-1301FB89E0BC}" dt="2023-09-08T17:28:31.065" v="29" actId="26606"/>
          <ac:spMkLst>
            <pc:docMk/>
            <pc:sldMk cId="3470154041" sldId="262"/>
            <ac:spMk id="1035" creationId="{AF2F604E-43BE-4DC3-B983-E071523364F8}"/>
          </ac:spMkLst>
        </pc:spChg>
        <pc:spChg chg="del">
          <ac:chgData name="Christine Case" userId="cf03848b46f6fc25" providerId="LiveId" clId="{3749EB2A-B439-453B-BCCB-1301FB89E0BC}" dt="2023-09-08T17:28:31.065" v="29" actId="26606"/>
          <ac:spMkLst>
            <pc:docMk/>
            <pc:sldMk cId="3470154041" sldId="262"/>
            <ac:spMk id="1037" creationId="{08C9B587-E65E-4B52-B37C-ABEBB6E87928}"/>
          </ac:spMkLst>
        </pc:spChg>
        <pc:spChg chg="add">
          <ac:chgData name="Christine Case" userId="cf03848b46f6fc25" providerId="LiveId" clId="{3749EB2A-B439-453B-BCCB-1301FB89E0BC}" dt="2023-09-08T17:28:31.065" v="29" actId="26606"/>
          <ac:spMkLst>
            <pc:docMk/>
            <pc:sldMk cId="3470154041" sldId="262"/>
            <ac:spMk id="2055" creationId="{0671A8AE-40A1-4631-A6B8-581AFF065482}"/>
          </ac:spMkLst>
        </pc:spChg>
        <pc:spChg chg="add">
          <ac:chgData name="Christine Case" userId="cf03848b46f6fc25" providerId="LiveId" clId="{3749EB2A-B439-453B-BCCB-1301FB89E0BC}" dt="2023-09-08T17:28:31.065" v="29" actId="26606"/>
          <ac:spMkLst>
            <pc:docMk/>
            <pc:sldMk cId="3470154041" sldId="262"/>
            <ac:spMk id="2057" creationId="{AB58EF07-17C2-48CF-ABB0-EEF1F17CB8F0}"/>
          </ac:spMkLst>
        </pc:spChg>
        <pc:spChg chg="add">
          <ac:chgData name="Christine Case" userId="cf03848b46f6fc25" providerId="LiveId" clId="{3749EB2A-B439-453B-BCCB-1301FB89E0BC}" dt="2023-09-08T17:28:31.065" v="29" actId="26606"/>
          <ac:spMkLst>
            <pc:docMk/>
            <pc:sldMk cId="3470154041" sldId="262"/>
            <ac:spMk id="2059" creationId="{AF2F604E-43BE-4DC3-B983-E071523364F8}"/>
          </ac:spMkLst>
        </pc:spChg>
        <pc:spChg chg="add">
          <ac:chgData name="Christine Case" userId="cf03848b46f6fc25" providerId="LiveId" clId="{3749EB2A-B439-453B-BCCB-1301FB89E0BC}" dt="2023-09-08T17:28:31.065" v="29" actId="26606"/>
          <ac:spMkLst>
            <pc:docMk/>
            <pc:sldMk cId="3470154041" sldId="262"/>
            <ac:spMk id="2061" creationId="{08C9B587-E65E-4B52-B37C-ABEBB6E87928}"/>
          </ac:spMkLst>
        </pc:spChg>
        <pc:picChg chg="del">
          <ac:chgData name="Christine Case" userId="cf03848b46f6fc25" providerId="LiveId" clId="{3749EB2A-B439-453B-BCCB-1301FB89E0BC}" dt="2023-09-08T17:26:38.301" v="27" actId="478"/>
          <ac:picMkLst>
            <pc:docMk/>
            <pc:sldMk cId="3470154041" sldId="262"/>
            <ac:picMk id="1026" creationId="{84BAB95B-E7F3-3767-AAB8-7F252D24E27E}"/>
          </ac:picMkLst>
        </pc:picChg>
        <pc:picChg chg="add mod">
          <ac:chgData name="Christine Case" userId="cf03848b46f6fc25" providerId="LiveId" clId="{3749EB2A-B439-453B-BCCB-1301FB89E0BC}" dt="2023-09-08T17:28:31.065" v="29" actId="26606"/>
          <ac:picMkLst>
            <pc:docMk/>
            <pc:sldMk cId="3470154041" sldId="262"/>
            <ac:picMk id="2050" creationId="{293CEE76-82F2-08ED-0583-981400B1FBC9}"/>
          </ac:picMkLst>
        </pc:picChg>
      </pc:sldChg>
      <pc:sldChg chg="addSp delSp modSp add mod modAnim">
        <pc:chgData name="Christine Case" userId="cf03848b46f6fc25" providerId="LiveId" clId="{3749EB2A-B439-453B-BCCB-1301FB89E0BC}" dt="2023-09-09T12:46:23.194" v="647" actId="113"/>
        <pc:sldMkLst>
          <pc:docMk/>
          <pc:sldMk cId="1177785183" sldId="263"/>
        </pc:sldMkLst>
        <pc:spChg chg="mod">
          <ac:chgData name="Christine Case" userId="cf03848b46f6fc25" providerId="LiveId" clId="{3749EB2A-B439-453B-BCCB-1301FB89E0BC}" dt="2023-09-09T12:46:19.361" v="645" actId="1076"/>
          <ac:spMkLst>
            <pc:docMk/>
            <pc:sldMk cId="1177785183" sldId="263"/>
            <ac:spMk id="2" creationId="{BCAB87C4-E3F5-FB5F-6470-2B528C93F348}"/>
          </ac:spMkLst>
        </pc:spChg>
        <pc:spChg chg="mod">
          <ac:chgData name="Christine Case" userId="cf03848b46f6fc25" providerId="LiveId" clId="{3749EB2A-B439-453B-BCCB-1301FB89E0BC}" dt="2023-09-09T12:46:23.194" v="647" actId="113"/>
          <ac:spMkLst>
            <pc:docMk/>
            <pc:sldMk cId="1177785183" sldId="263"/>
            <ac:spMk id="4" creationId="{E9E16910-58BB-E6FD-604E-073AADB0EACD}"/>
          </ac:spMkLst>
        </pc:spChg>
        <pc:spChg chg="del">
          <ac:chgData name="Christine Case" userId="cf03848b46f6fc25" providerId="LiveId" clId="{3749EB2A-B439-453B-BCCB-1301FB89E0BC}" dt="2023-09-08T19:28:28.916" v="121" actId="26606"/>
          <ac:spMkLst>
            <pc:docMk/>
            <pc:sldMk cId="1177785183" sldId="263"/>
            <ac:spMk id="47" creationId="{934F1179-B481-4F9E-BCA3-AFB972070F83}"/>
          </ac:spMkLst>
        </pc:spChg>
        <pc:spChg chg="del">
          <ac:chgData name="Christine Case" userId="cf03848b46f6fc25" providerId="LiveId" clId="{3749EB2A-B439-453B-BCCB-1301FB89E0BC}" dt="2023-09-08T19:28:28.916" v="121" actId="26606"/>
          <ac:spMkLst>
            <pc:docMk/>
            <pc:sldMk cId="1177785183" sldId="263"/>
            <ac:spMk id="49" creationId="{827DC2C4-B485-428A-BF4A-472D2967F47F}"/>
          </ac:spMkLst>
        </pc:spChg>
        <pc:spChg chg="del">
          <ac:chgData name="Christine Case" userId="cf03848b46f6fc25" providerId="LiveId" clId="{3749EB2A-B439-453B-BCCB-1301FB89E0BC}" dt="2023-09-08T19:28:28.916" v="121" actId="26606"/>
          <ac:spMkLst>
            <pc:docMk/>
            <pc:sldMk cId="1177785183" sldId="263"/>
            <ac:spMk id="51" creationId="{EE04B5EB-F158-4507-90DD-BD23620C7CC9}"/>
          </ac:spMkLst>
        </pc:spChg>
        <pc:spChg chg="add">
          <ac:chgData name="Christine Case" userId="cf03848b46f6fc25" providerId="LiveId" clId="{3749EB2A-B439-453B-BCCB-1301FB89E0BC}" dt="2023-09-08T19:28:28.916" v="121" actId="26606"/>
          <ac:spMkLst>
            <pc:docMk/>
            <pc:sldMk cId="1177785183" sldId="263"/>
            <ac:spMk id="56" creationId="{934F1179-B481-4F9E-BCA3-AFB972070F83}"/>
          </ac:spMkLst>
        </pc:spChg>
        <pc:spChg chg="add">
          <ac:chgData name="Christine Case" userId="cf03848b46f6fc25" providerId="LiveId" clId="{3749EB2A-B439-453B-BCCB-1301FB89E0BC}" dt="2023-09-08T19:28:28.916" v="121" actId="26606"/>
          <ac:spMkLst>
            <pc:docMk/>
            <pc:sldMk cId="1177785183" sldId="263"/>
            <ac:spMk id="58" creationId="{827DC2C4-B485-428A-BF4A-472D2967F47F}"/>
          </ac:spMkLst>
        </pc:spChg>
        <pc:spChg chg="add">
          <ac:chgData name="Christine Case" userId="cf03848b46f6fc25" providerId="LiveId" clId="{3749EB2A-B439-453B-BCCB-1301FB89E0BC}" dt="2023-09-08T19:28:28.916" v="121" actId="26606"/>
          <ac:spMkLst>
            <pc:docMk/>
            <pc:sldMk cId="1177785183" sldId="263"/>
            <ac:spMk id="60" creationId="{EE04B5EB-F158-4507-90DD-BD23620C7CC9}"/>
          </ac:spMkLst>
        </pc:spChg>
      </pc:sldChg>
      <pc:sldChg chg="addSp delSp modSp add del mod">
        <pc:chgData name="Christine Case" userId="cf03848b46f6fc25" providerId="LiveId" clId="{3749EB2A-B439-453B-BCCB-1301FB89E0BC}" dt="2023-09-09T11:55:43.091" v="264" actId="47"/>
        <pc:sldMkLst>
          <pc:docMk/>
          <pc:sldMk cId="2256942343" sldId="264"/>
        </pc:sldMkLst>
        <pc:spChg chg="mod">
          <ac:chgData name="Christine Case" userId="cf03848b46f6fc25" providerId="LiveId" clId="{3749EB2A-B439-453B-BCCB-1301FB89E0BC}" dt="2023-09-08T19:32:32.208" v="143" actId="1076"/>
          <ac:spMkLst>
            <pc:docMk/>
            <pc:sldMk cId="2256942343" sldId="264"/>
            <ac:spMk id="2" creationId="{BCAB87C4-E3F5-FB5F-6470-2B528C93F348}"/>
          </ac:spMkLst>
        </pc:spChg>
        <pc:spChg chg="del mod">
          <ac:chgData name="Christine Case" userId="cf03848b46f6fc25" providerId="LiveId" clId="{3749EB2A-B439-453B-BCCB-1301FB89E0BC}" dt="2023-09-08T19:31:31.480" v="133" actId="478"/>
          <ac:spMkLst>
            <pc:docMk/>
            <pc:sldMk cId="2256942343" sldId="264"/>
            <ac:spMk id="4" creationId="{E9E16910-58BB-E6FD-604E-073AADB0EACD}"/>
          </ac:spMkLst>
        </pc:spChg>
        <pc:spChg chg="del">
          <ac:chgData name="Christine Case" userId="cf03848b46f6fc25" providerId="LiveId" clId="{3749EB2A-B439-453B-BCCB-1301FB89E0BC}" dt="2023-09-08T19:31:34.002" v="134" actId="26606"/>
          <ac:spMkLst>
            <pc:docMk/>
            <pc:sldMk cId="2256942343" sldId="264"/>
            <ac:spMk id="56" creationId="{934F1179-B481-4F9E-BCA3-AFB972070F83}"/>
          </ac:spMkLst>
        </pc:spChg>
        <pc:spChg chg="del">
          <ac:chgData name="Christine Case" userId="cf03848b46f6fc25" providerId="LiveId" clId="{3749EB2A-B439-453B-BCCB-1301FB89E0BC}" dt="2023-09-08T19:31:34.002" v="134" actId="26606"/>
          <ac:spMkLst>
            <pc:docMk/>
            <pc:sldMk cId="2256942343" sldId="264"/>
            <ac:spMk id="58" creationId="{827DC2C4-B485-428A-BF4A-472D2967F47F}"/>
          </ac:spMkLst>
        </pc:spChg>
        <pc:spChg chg="del">
          <ac:chgData name="Christine Case" userId="cf03848b46f6fc25" providerId="LiveId" clId="{3749EB2A-B439-453B-BCCB-1301FB89E0BC}" dt="2023-09-08T19:31:34.002" v="134" actId="26606"/>
          <ac:spMkLst>
            <pc:docMk/>
            <pc:sldMk cId="2256942343" sldId="264"/>
            <ac:spMk id="60" creationId="{EE04B5EB-F158-4507-90DD-BD23620C7CC9}"/>
          </ac:spMkLst>
        </pc:spChg>
        <pc:spChg chg="add">
          <ac:chgData name="Christine Case" userId="cf03848b46f6fc25" providerId="LiveId" clId="{3749EB2A-B439-453B-BCCB-1301FB89E0BC}" dt="2023-09-08T19:31:34.002" v="134" actId="26606"/>
          <ac:spMkLst>
            <pc:docMk/>
            <pc:sldMk cId="2256942343" sldId="264"/>
            <ac:spMk id="65" creationId="{934F1179-B481-4F9E-BCA3-AFB972070F83}"/>
          </ac:spMkLst>
        </pc:spChg>
        <pc:spChg chg="add">
          <ac:chgData name="Christine Case" userId="cf03848b46f6fc25" providerId="LiveId" clId="{3749EB2A-B439-453B-BCCB-1301FB89E0BC}" dt="2023-09-08T19:31:34.002" v="134" actId="26606"/>
          <ac:spMkLst>
            <pc:docMk/>
            <pc:sldMk cId="2256942343" sldId="264"/>
            <ac:spMk id="67" creationId="{827DC2C4-B485-428A-BF4A-472D2967F47F}"/>
          </ac:spMkLst>
        </pc:spChg>
        <pc:spChg chg="add">
          <ac:chgData name="Christine Case" userId="cf03848b46f6fc25" providerId="LiveId" clId="{3749EB2A-B439-453B-BCCB-1301FB89E0BC}" dt="2023-09-08T19:31:34.002" v="134" actId="26606"/>
          <ac:spMkLst>
            <pc:docMk/>
            <pc:sldMk cId="2256942343" sldId="264"/>
            <ac:spMk id="69" creationId="{EE04B5EB-F158-4507-90DD-BD23620C7CC9}"/>
          </ac:spMkLst>
        </pc:spChg>
      </pc:sldChg>
      <pc:sldChg chg="addSp delSp modSp add mod setClrOvrMap">
        <pc:chgData name="Christine Case" userId="cf03848b46f6fc25" providerId="LiveId" clId="{3749EB2A-B439-453B-BCCB-1301FB89E0BC}" dt="2023-09-09T12:53:50.403" v="768" actId="255"/>
        <pc:sldMkLst>
          <pc:docMk/>
          <pc:sldMk cId="2390072291" sldId="265"/>
        </pc:sldMkLst>
        <pc:spChg chg="mod">
          <ac:chgData name="Christine Case" userId="cf03848b46f6fc25" providerId="LiveId" clId="{3749EB2A-B439-453B-BCCB-1301FB89E0BC}" dt="2023-09-09T12:53:50.403" v="768" actId="255"/>
          <ac:spMkLst>
            <pc:docMk/>
            <pc:sldMk cId="2390072291" sldId="265"/>
            <ac:spMk id="2" creationId="{BCAB87C4-E3F5-FB5F-6470-2B528C93F348}"/>
          </ac:spMkLst>
        </pc:spChg>
        <pc:spChg chg="add del">
          <ac:chgData name="Christine Case" userId="cf03848b46f6fc25" providerId="LiveId" clId="{3749EB2A-B439-453B-BCCB-1301FB89E0BC}" dt="2023-09-09T11:54:16.593" v="242" actId="26606"/>
          <ac:spMkLst>
            <pc:docMk/>
            <pc:sldMk cId="2390072291" sldId="265"/>
            <ac:spMk id="65" creationId="{934F1179-B481-4F9E-BCA3-AFB972070F83}"/>
          </ac:spMkLst>
        </pc:spChg>
        <pc:spChg chg="add del">
          <ac:chgData name="Christine Case" userId="cf03848b46f6fc25" providerId="LiveId" clId="{3749EB2A-B439-453B-BCCB-1301FB89E0BC}" dt="2023-09-09T11:54:16.593" v="242" actId="26606"/>
          <ac:spMkLst>
            <pc:docMk/>
            <pc:sldMk cId="2390072291" sldId="265"/>
            <ac:spMk id="67" creationId="{827DC2C4-B485-428A-BF4A-472D2967F47F}"/>
          </ac:spMkLst>
        </pc:spChg>
        <pc:spChg chg="add del">
          <ac:chgData name="Christine Case" userId="cf03848b46f6fc25" providerId="LiveId" clId="{3749EB2A-B439-453B-BCCB-1301FB89E0BC}" dt="2023-09-09T11:54:16.593" v="242" actId="26606"/>
          <ac:spMkLst>
            <pc:docMk/>
            <pc:sldMk cId="2390072291" sldId="265"/>
            <ac:spMk id="69" creationId="{EE04B5EB-F158-4507-90DD-BD23620C7CC9}"/>
          </ac:spMkLst>
        </pc:spChg>
        <pc:spChg chg="add del">
          <ac:chgData name="Christine Case" userId="cf03848b46f6fc25" providerId="LiveId" clId="{3749EB2A-B439-453B-BCCB-1301FB89E0BC}" dt="2023-09-09T11:54:11.220" v="237" actId="26606"/>
          <ac:spMkLst>
            <pc:docMk/>
            <pc:sldMk cId="2390072291" sldId="265"/>
            <ac:spMk id="74" creationId="{BAD76F3E-3A97-486B-B402-44400A8B9173}"/>
          </ac:spMkLst>
        </pc:spChg>
        <pc:spChg chg="add del">
          <ac:chgData name="Christine Case" userId="cf03848b46f6fc25" providerId="LiveId" clId="{3749EB2A-B439-453B-BCCB-1301FB89E0BC}" dt="2023-09-09T11:54:55.234" v="252" actId="26606"/>
          <ac:spMkLst>
            <pc:docMk/>
            <pc:sldMk cId="2390072291" sldId="265"/>
            <ac:spMk id="75" creationId="{0671A8AE-40A1-4631-A6B8-581AFF065482}"/>
          </ac:spMkLst>
        </pc:spChg>
        <pc:spChg chg="add del">
          <ac:chgData name="Christine Case" userId="cf03848b46f6fc25" providerId="LiveId" clId="{3749EB2A-B439-453B-BCCB-1301FB89E0BC}" dt="2023-09-09T11:54:11.220" v="237" actId="26606"/>
          <ac:spMkLst>
            <pc:docMk/>
            <pc:sldMk cId="2390072291" sldId="265"/>
            <ac:spMk id="76" creationId="{391F6B52-91F4-4AEB-B6DB-29FEBCF28C8B}"/>
          </ac:spMkLst>
        </pc:spChg>
        <pc:spChg chg="add del">
          <ac:chgData name="Christine Case" userId="cf03848b46f6fc25" providerId="LiveId" clId="{3749EB2A-B439-453B-BCCB-1301FB89E0BC}" dt="2023-09-09T11:54:55.234" v="252" actId="26606"/>
          <ac:spMkLst>
            <pc:docMk/>
            <pc:sldMk cId="2390072291" sldId="265"/>
            <ac:spMk id="77" creationId="{AB58EF07-17C2-48CF-ABB0-EEF1F17CB8F0}"/>
          </ac:spMkLst>
        </pc:spChg>
        <pc:spChg chg="add del">
          <ac:chgData name="Christine Case" userId="cf03848b46f6fc25" providerId="LiveId" clId="{3749EB2A-B439-453B-BCCB-1301FB89E0BC}" dt="2023-09-09T11:54:11.220" v="237" actId="26606"/>
          <ac:spMkLst>
            <pc:docMk/>
            <pc:sldMk cId="2390072291" sldId="265"/>
            <ac:spMk id="78" creationId="{2CD6F061-7C53-44F4-9794-953DB70A451B}"/>
          </ac:spMkLst>
        </pc:spChg>
        <pc:spChg chg="add del">
          <ac:chgData name="Christine Case" userId="cf03848b46f6fc25" providerId="LiveId" clId="{3749EB2A-B439-453B-BCCB-1301FB89E0BC}" dt="2023-09-09T11:54:55.234" v="252" actId="26606"/>
          <ac:spMkLst>
            <pc:docMk/>
            <pc:sldMk cId="2390072291" sldId="265"/>
            <ac:spMk id="79" creationId="{AF2F604E-43BE-4DC3-B983-E071523364F8}"/>
          </ac:spMkLst>
        </pc:spChg>
        <pc:spChg chg="add del">
          <ac:chgData name="Christine Case" userId="cf03848b46f6fc25" providerId="LiveId" clId="{3749EB2A-B439-453B-BCCB-1301FB89E0BC}" dt="2023-09-09T11:54:12.723" v="239" actId="26606"/>
          <ac:spMkLst>
            <pc:docMk/>
            <pc:sldMk cId="2390072291" sldId="265"/>
            <ac:spMk id="80" creationId="{3629484E-3792-4B3D-89AD-7C8A1ED0E0D4}"/>
          </ac:spMkLst>
        </pc:spChg>
        <pc:spChg chg="add del">
          <ac:chgData name="Christine Case" userId="cf03848b46f6fc25" providerId="LiveId" clId="{3749EB2A-B439-453B-BCCB-1301FB89E0BC}" dt="2023-09-09T11:54:12.723" v="239" actId="26606"/>
          <ac:spMkLst>
            <pc:docMk/>
            <pc:sldMk cId="2390072291" sldId="265"/>
            <ac:spMk id="81" creationId="{FFD48BC7-DC40-47DE-87EE-9F4B6ECB9ABB}"/>
          </ac:spMkLst>
        </pc:spChg>
        <pc:spChg chg="add del">
          <ac:chgData name="Christine Case" userId="cf03848b46f6fc25" providerId="LiveId" clId="{3749EB2A-B439-453B-BCCB-1301FB89E0BC}" dt="2023-09-09T11:54:12.723" v="239" actId="26606"/>
          <ac:spMkLst>
            <pc:docMk/>
            <pc:sldMk cId="2390072291" sldId="265"/>
            <ac:spMk id="82" creationId="{E502BBC7-2C76-46F3-BC24-5985BC13DB88}"/>
          </ac:spMkLst>
        </pc:spChg>
        <pc:spChg chg="add del">
          <ac:chgData name="Christine Case" userId="cf03848b46f6fc25" providerId="LiveId" clId="{3749EB2A-B439-453B-BCCB-1301FB89E0BC}" dt="2023-09-09T11:54:12.723" v="239" actId="26606"/>
          <ac:spMkLst>
            <pc:docMk/>
            <pc:sldMk cId="2390072291" sldId="265"/>
            <ac:spMk id="83" creationId="{C7F28D52-2A5F-4D23-81AE-7CB8B591C7AF}"/>
          </ac:spMkLst>
        </pc:spChg>
        <pc:spChg chg="add del">
          <ac:chgData name="Christine Case" userId="cf03848b46f6fc25" providerId="LiveId" clId="{3749EB2A-B439-453B-BCCB-1301FB89E0BC}" dt="2023-09-09T11:54:16.576" v="241" actId="26606"/>
          <ac:spMkLst>
            <pc:docMk/>
            <pc:sldMk cId="2390072291" sldId="265"/>
            <ac:spMk id="85" creationId="{BAD76F3E-3A97-486B-B402-44400A8B9173}"/>
          </ac:spMkLst>
        </pc:spChg>
        <pc:spChg chg="add del">
          <ac:chgData name="Christine Case" userId="cf03848b46f6fc25" providerId="LiveId" clId="{3749EB2A-B439-453B-BCCB-1301FB89E0BC}" dt="2023-09-09T11:54:16.576" v="241" actId="26606"/>
          <ac:spMkLst>
            <pc:docMk/>
            <pc:sldMk cId="2390072291" sldId="265"/>
            <ac:spMk id="86" creationId="{391F6B52-91F4-4AEB-B6DB-29FEBCF28C8B}"/>
          </ac:spMkLst>
        </pc:spChg>
        <pc:spChg chg="add del">
          <ac:chgData name="Christine Case" userId="cf03848b46f6fc25" providerId="LiveId" clId="{3749EB2A-B439-453B-BCCB-1301FB89E0BC}" dt="2023-09-09T11:54:16.576" v="241" actId="26606"/>
          <ac:spMkLst>
            <pc:docMk/>
            <pc:sldMk cId="2390072291" sldId="265"/>
            <ac:spMk id="87" creationId="{2CD6F061-7C53-44F4-9794-953DB70A451B}"/>
          </ac:spMkLst>
        </pc:spChg>
        <pc:spChg chg="add del">
          <ac:chgData name="Christine Case" userId="cf03848b46f6fc25" providerId="LiveId" clId="{3749EB2A-B439-453B-BCCB-1301FB89E0BC}" dt="2023-09-09T11:54:55.234" v="252" actId="26606"/>
          <ac:spMkLst>
            <pc:docMk/>
            <pc:sldMk cId="2390072291" sldId="265"/>
            <ac:spMk id="89" creationId="{08C9B587-E65E-4B52-B37C-ABEBB6E87928}"/>
          </ac:spMkLst>
        </pc:spChg>
        <pc:spChg chg="add del">
          <ac:chgData name="Christine Case" userId="cf03848b46f6fc25" providerId="LiveId" clId="{3749EB2A-B439-453B-BCCB-1301FB89E0BC}" dt="2023-09-09T11:55:11.776" v="256" actId="26606"/>
          <ac:spMkLst>
            <pc:docMk/>
            <pc:sldMk cId="2390072291" sldId="265"/>
            <ac:spMk id="94" creationId="{E91DC736-0EF8-4F87-9146-EBF1D2EE4D3D}"/>
          </ac:spMkLst>
        </pc:spChg>
        <pc:spChg chg="add del">
          <ac:chgData name="Christine Case" userId="cf03848b46f6fc25" providerId="LiveId" clId="{3749EB2A-B439-453B-BCCB-1301FB89E0BC}" dt="2023-09-09T11:55:11.776" v="256" actId="26606"/>
          <ac:spMkLst>
            <pc:docMk/>
            <pc:sldMk cId="2390072291" sldId="265"/>
            <ac:spMk id="96" creationId="{097CD68E-23E3-4007-8847-CD0944C4F7BE}"/>
          </ac:spMkLst>
        </pc:spChg>
        <pc:spChg chg="add del">
          <ac:chgData name="Christine Case" userId="cf03848b46f6fc25" providerId="LiveId" clId="{3749EB2A-B439-453B-BCCB-1301FB89E0BC}" dt="2023-09-09T11:55:11.776" v="256" actId="26606"/>
          <ac:spMkLst>
            <pc:docMk/>
            <pc:sldMk cId="2390072291" sldId="265"/>
            <ac:spMk id="98" creationId="{AF2F604E-43BE-4DC3-B983-E071523364F8}"/>
          </ac:spMkLst>
        </pc:spChg>
        <pc:spChg chg="add del">
          <ac:chgData name="Christine Case" userId="cf03848b46f6fc25" providerId="LiveId" clId="{3749EB2A-B439-453B-BCCB-1301FB89E0BC}" dt="2023-09-09T11:55:11.776" v="256" actId="26606"/>
          <ac:spMkLst>
            <pc:docMk/>
            <pc:sldMk cId="2390072291" sldId="265"/>
            <ac:spMk id="100" creationId="{08C9B587-E65E-4B52-B37C-ABEBB6E87928}"/>
          </ac:spMkLst>
        </pc:spChg>
        <pc:spChg chg="add">
          <ac:chgData name="Christine Case" userId="cf03848b46f6fc25" providerId="LiveId" clId="{3749EB2A-B439-453B-BCCB-1301FB89E0BC}" dt="2023-09-09T11:55:11.776" v="256" actId="26606"/>
          <ac:spMkLst>
            <pc:docMk/>
            <pc:sldMk cId="2390072291" sldId="265"/>
            <ac:spMk id="105" creationId="{06DA9DF9-31F7-4056-B42E-878CC92417B8}"/>
          </ac:spMkLst>
        </pc:spChg>
        <pc:picChg chg="add mod ord">
          <ac:chgData name="Christine Case" userId="cf03848b46f6fc25" providerId="LiveId" clId="{3749EB2A-B439-453B-BCCB-1301FB89E0BC}" dt="2023-09-09T12:53:16.170" v="763" actId="1076"/>
          <ac:picMkLst>
            <pc:docMk/>
            <pc:sldMk cId="2390072291" sldId="265"/>
            <ac:picMk id="71" creationId="{8623FDB3-E627-44A2-F7AB-F4A853D4CA5C}"/>
          </ac:picMkLst>
        </pc:picChg>
      </pc:sldChg>
      <pc:sldChg chg="addSp delSp modSp add mod ord setClrOvrMap">
        <pc:chgData name="Christine Case" userId="cf03848b46f6fc25" providerId="LiveId" clId="{3749EB2A-B439-453B-BCCB-1301FB89E0BC}" dt="2023-09-09T12:53:31.786" v="767" actId="1076"/>
        <pc:sldMkLst>
          <pc:docMk/>
          <pc:sldMk cId="2812471078" sldId="266"/>
        </pc:sldMkLst>
        <pc:spChg chg="mod ord">
          <ac:chgData name="Christine Case" userId="cf03848b46f6fc25" providerId="LiveId" clId="{3749EB2A-B439-453B-BCCB-1301FB89E0BC}" dt="2023-09-09T12:52:59.214" v="760" actId="14100"/>
          <ac:spMkLst>
            <pc:docMk/>
            <pc:sldMk cId="2812471078" sldId="266"/>
            <ac:spMk id="2" creationId="{BCAB87C4-E3F5-FB5F-6470-2B528C93F348}"/>
          </ac:spMkLst>
        </pc:spChg>
        <pc:spChg chg="del">
          <ac:chgData name="Christine Case" userId="cf03848b46f6fc25" providerId="LiveId" clId="{3749EB2A-B439-453B-BCCB-1301FB89E0BC}" dt="2023-09-09T11:58:31.830" v="271" actId="26606"/>
          <ac:spMkLst>
            <pc:docMk/>
            <pc:sldMk cId="2812471078" sldId="266"/>
            <ac:spMk id="105" creationId="{06DA9DF9-31F7-4056-B42E-878CC92417B8}"/>
          </ac:spMkLst>
        </pc:spChg>
        <pc:spChg chg="add del">
          <ac:chgData name="Christine Case" userId="cf03848b46f6fc25" providerId="LiveId" clId="{3749EB2A-B439-453B-BCCB-1301FB89E0BC}" dt="2023-09-09T12:52:31.940" v="755" actId="26606"/>
          <ac:spMkLst>
            <pc:docMk/>
            <pc:sldMk cId="2812471078" sldId="266"/>
            <ac:spMk id="111" creationId="{06DA9DF9-31F7-4056-B42E-878CC92417B8}"/>
          </ac:spMkLst>
        </pc:spChg>
        <pc:spChg chg="add del">
          <ac:chgData name="Christine Case" userId="cf03848b46f6fc25" providerId="LiveId" clId="{3749EB2A-B439-453B-BCCB-1301FB89E0BC}" dt="2023-09-09T12:52:23.106" v="751" actId="26606"/>
          <ac:spMkLst>
            <pc:docMk/>
            <pc:sldMk cId="2812471078" sldId="266"/>
            <ac:spMk id="116" creationId="{650F81D8-60BF-43DE-9145-74AB655E4538}"/>
          </ac:spMkLst>
        </pc:spChg>
        <pc:spChg chg="add del">
          <ac:chgData name="Christine Case" userId="cf03848b46f6fc25" providerId="LiveId" clId="{3749EB2A-B439-453B-BCCB-1301FB89E0BC}" dt="2023-09-09T12:52:23.106" v="751" actId="26606"/>
          <ac:spMkLst>
            <pc:docMk/>
            <pc:sldMk cId="2812471078" sldId="266"/>
            <ac:spMk id="118" creationId="{095830D2-F2AE-4DD8-B586-89B0977916FF}"/>
          </ac:spMkLst>
        </pc:spChg>
        <pc:spChg chg="add del">
          <ac:chgData name="Christine Case" userId="cf03848b46f6fc25" providerId="LiveId" clId="{3749EB2A-B439-453B-BCCB-1301FB89E0BC}" dt="2023-09-09T12:52:23.106" v="751" actId="26606"/>
          <ac:spMkLst>
            <pc:docMk/>
            <pc:sldMk cId="2812471078" sldId="266"/>
            <ac:spMk id="120" creationId="{F489C2E0-4895-4B72-85EA-7EE9FAFFDC7E}"/>
          </ac:spMkLst>
        </pc:spChg>
        <pc:spChg chg="add del">
          <ac:chgData name="Christine Case" userId="cf03848b46f6fc25" providerId="LiveId" clId="{3749EB2A-B439-453B-BCCB-1301FB89E0BC}" dt="2023-09-09T12:52:28.430" v="753" actId="26606"/>
          <ac:spMkLst>
            <pc:docMk/>
            <pc:sldMk cId="2812471078" sldId="266"/>
            <ac:spMk id="122" creationId="{08C9B587-E65E-4B52-B37C-ABEBB6E87928}"/>
          </ac:spMkLst>
        </pc:spChg>
        <pc:spChg chg="add del">
          <ac:chgData name="Christine Case" userId="cf03848b46f6fc25" providerId="LiveId" clId="{3749EB2A-B439-453B-BCCB-1301FB89E0BC}" dt="2023-09-09T12:52:28.430" v="753" actId="26606"/>
          <ac:spMkLst>
            <pc:docMk/>
            <pc:sldMk cId="2812471078" sldId="266"/>
            <ac:spMk id="123" creationId="{E91DC736-0EF8-4F87-9146-EBF1D2EE4D3D}"/>
          </ac:spMkLst>
        </pc:spChg>
        <pc:spChg chg="add del">
          <ac:chgData name="Christine Case" userId="cf03848b46f6fc25" providerId="LiveId" clId="{3749EB2A-B439-453B-BCCB-1301FB89E0BC}" dt="2023-09-09T12:52:28.430" v="753" actId="26606"/>
          <ac:spMkLst>
            <pc:docMk/>
            <pc:sldMk cId="2812471078" sldId="266"/>
            <ac:spMk id="124" creationId="{097CD68E-23E3-4007-8847-CD0944C4F7BE}"/>
          </ac:spMkLst>
        </pc:spChg>
        <pc:spChg chg="add del">
          <ac:chgData name="Christine Case" userId="cf03848b46f6fc25" providerId="LiveId" clId="{3749EB2A-B439-453B-BCCB-1301FB89E0BC}" dt="2023-09-09T12:52:28.430" v="753" actId="26606"/>
          <ac:spMkLst>
            <pc:docMk/>
            <pc:sldMk cId="2812471078" sldId="266"/>
            <ac:spMk id="125" creationId="{AF2F604E-43BE-4DC3-B983-E071523364F8}"/>
          </ac:spMkLst>
        </pc:spChg>
        <pc:spChg chg="add del">
          <ac:chgData name="Christine Case" userId="cf03848b46f6fc25" providerId="LiveId" clId="{3749EB2A-B439-453B-BCCB-1301FB89E0BC}" dt="2023-09-09T12:52:31.940" v="755" actId="26606"/>
          <ac:spMkLst>
            <pc:docMk/>
            <pc:sldMk cId="2812471078" sldId="266"/>
            <ac:spMk id="127" creationId="{06DA9DF9-31F7-4056-B42E-878CC92417B8}"/>
          </ac:spMkLst>
        </pc:spChg>
        <pc:picChg chg="add mod">
          <ac:chgData name="Christine Case" userId="cf03848b46f6fc25" providerId="LiveId" clId="{3749EB2A-B439-453B-BCCB-1301FB89E0BC}" dt="2023-09-09T12:53:31.786" v="767" actId="1076"/>
          <ac:picMkLst>
            <pc:docMk/>
            <pc:sldMk cId="2812471078" sldId="266"/>
            <ac:picMk id="3" creationId="{CD4FE650-725B-1E43-21BF-01A55AEFA971}"/>
          </ac:picMkLst>
        </pc:picChg>
        <pc:picChg chg="del">
          <ac:chgData name="Christine Case" userId="cf03848b46f6fc25" providerId="LiveId" clId="{3749EB2A-B439-453B-BCCB-1301FB89E0BC}" dt="2023-09-09T11:58:17.684" v="270" actId="478"/>
          <ac:picMkLst>
            <pc:docMk/>
            <pc:sldMk cId="2812471078" sldId="266"/>
            <ac:picMk id="71" creationId="{8623FDB3-E627-44A2-F7AB-F4A853D4CA5C}"/>
          </ac:picMkLst>
        </pc:picChg>
        <pc:picChg chg="add mod">
          <ac:chgData name="Christine Case" userId="cf03848b46f6fc25" providerId="LiveId" clId="{3749EB2A-B439-453B-BCCB-1301FB89E0BC}" dt="2023-09-09T12:53:14.226" v="762" actId="1076"/>
          <ac:picMkLst>
            <pc:docMk/>
            <pc:sldMk cId="2812471078" sldId="266"/>
            <ac:picMk id="107" creationId="{8DFFF6BD-C215-EEED-C2E2-16B140A17B6C}"/>
          </ac:picMkLst>
        </pc:picChg>
      </pc:sldChg>
      <pc:sldChg chg="addSp delSp modSp add mod ord">
        <pc:chgData name="Christine Case" userId="cf03848b46f6fc25" providerId="LiveId" clId="{3749EB2A-B439-453B-BCCB-1301FB89E0BC}" dt="2023-09-09T12:54:04.710" v="780" actId="255"/>
        <pc:sldMkLst>
          <pc:docMk/>
          <pc:sldMk cId="57773135" sldId="267"/>
        </pc:sldMkLst>
        <pc:spChg chg="mod">
          <ac:chgData name="Christine Case" userId="cf03848b46f6fc25" providerId="LiveId" clId="{3749EB2A-B439-453B-BCCB-1301FB89E0BC}" dt="2023-09-09T12:54:04.710" v="780" actId="255"/>
          <ac:spMkLst>
            <pc:docMk/>
            <pc:sldMk cId="57773135" sldId="267"/>
            <ac:spMk id="4" creationId="{BECDBD42-780F-DAAD-64E9-8C888A5374A3}"/>
          </ac:spMkLst>
        </pc:spChg>
        <pc:spChg chg="add del">
          <ac:chgData name="Christine Case" userId="cf03848b46f6fc25" providerId="LiveId" clId="{3749EB2A-B439-453B-BCCB-1301FB89E0BC}" dt="2023-09-09T12:09:51.717" v="295" actId="26606"/>
          <ac:spMkLst>
            <pc:docMk/>
            <pc:sldMk cId="57773135" sldId="267"/>
            <ac:spMk id="31" creationId="{FFD48BC7-DC40-47DE-87EE-9F4B6ECB9ABB}"/>
          </ac:spMkLst>
        </pc:spChg>
        <pc:spChg chg="add del">
          <ac:chgData name="Christine Case" userId="cf03848b46f6fc25" providerId="LiveId" clId="{3749EB2A-B439-453B-BCCB-1301FB89E0BC}" dt="2023-09-09T12:09:51.717" v="295" actId="26606"/>
          <ac:spMkLst>
            <pc:docMk/>
            <pc:sldMk cId="57773135" sldId="267"/>
            <ac:spMk id="33" creationId="{E502BBC7-2C76-46F3-BC24-5985BC13DB88}"/>
          </ac:spMkLst>
        </pc:spChg>
        <pc:spChg chg="add del">
          <ac:chgData name="Christine Case" userId="cf03848b46f6fc25" providerId="LiveId" clId="{3749EB2A-B439-453B-BCCB-1301FB89E0BC}" dt="2023-09-09T12:09:51.717" v="295" actId="26606"/>
          <ac:spMkLst>
            <pc:docMk/>
            <pc:sldMk cId="57773135" sldId="267"/>
            <ac:spMk id="35" creationId="{C7F28D52-2A5F-4D23-81AE-7CB8B591C7AF}"/>
          </ac:spMkLst>
        </pc:spChg>
        <pc:spChg chg="add del">
          <ac:chgData name="Christine Case" userId="cf03848b46f6fc25" providerId="LiveId" clId="{3749EB2A-B439-453B-BCCB-1301FB89E0BC}" dt="2023-09-09T12:09:51.717" v="295" actId="26606"/>
          <ac:spMkLst>
            <pc:docMk/>
            <pc:sldMk cId="57773135" sldId="267"/>
            <ac:spMk id="37" creationId="{3629484E-3792-4B3D-89AD-7C8A1ED0E0D4}"/>
          </ac:spMkLst>
        </pc:spChg>
        <pc:spChg chg="add del">
          <ac:chgData name="Christine Case" userId="cf03848b46f6fc25" providerId="LiveId" clId="{3749EB2A-B439-453B-BCCB-1301FB89E0BC}" dt="2023-09-09T12:09:48.196" v="292" actId="26606"/>
          <ac:spMkLst>
            <pc:docMk/>
            <pc:sldMk cId="57773135" sldId="267"/>
            <ac:spMk id="42" creationId="{4522B21E-B2B9-4C72-9A71-C87EFD137480}"/>
          </ac:spMkLst>
        </pc:spChg>
        <pc:spChg chg="add del">
          <ac:chgData name="Christine Case" userId="cf03848b46f6fc25" providerId="LiveId" clId="{3749EB2A-B439-453B-BCCB-1301FB89E0BC}" dt="2023-09-09T12:09:48.196" v="292" actId="26606"/>
          <ac:spMkLst>
            <pc:docMk/>
            <pc:sldMk cId="57773135" sldId="267"/>
            <ac:spMk id="44" creationId="{5EB7D2A2-F448-44D4-938C-DC84CBCB3B1E}"/>
          </ac:spMkLst>
        </pc:spChg>
        <pc:spChg chg="add del">
          <ac:chgData name="Christine Case" userId="cf03848b46f6fc25" providerId="LiveId" clId="{3749EB2A-B439-453B-BCCB-1301FB89E0BC}" dt="2023-09-09T12:09:48.196" v="292" actId="26606"/>
          <ac:spMkLst>
            <pc:docMk/>
            <pc:sldMk cId="57773135" sldId="267"/>
            <ac:spMk id="46" creationId="{871AEA07-1E14-44B4-8E55-64EF049CD66F}"/>
          </ac:spMkLst>
        </pc:spChg>
        <pc:spChg chg="add del">
          <ac:chgData name="Christine Case" userId="cf03848b46f6fc25" providerId="LiveId" clId="{3749EB2A-B439-453B-BCCB-1301FB89E0BC}" dt="2023-09-09T12:09:51.717" v="294" actId="26606"/>
          <ac:spMkLst>
            <pc:docMk/>
            <pc:sldMk cId="57773135" sldId="267"/>
            <ac:spMk id="50" creationId="{943CAA20-3569-4189-9E48-239A229A86CA}"/>
          </ac:spMkLst>
        </pc:spChg>
        <pc:spChg chg="add del">
          <ac:chgData name="Christine Case" userId="cf03848b46f6fc25" providerId="LiveId" clId="{3749EB2A-B439-453B-BCCB-1301FB89E0BC}" dt="2023-09-09T12:09:51.717" v="294" actId="26606"/>
          <ac:spMkLst>
            <pc:docMk/>
            <pc:sldMk cId="57773135" sldId="267"/>
            <ac:spMk id="51" creationId="{DA542B6D-E775-4832-91DC-2D20F857813A}"/>
          </ac:spMkLst>
        </pc:spChg>
        <pc:spChg chg="add del">
          <ac:chgData name="Christine Case" userId="cf03848b46f6fc25" providerId="LiveId" clId="{3749EB2A-B439-453B-BCCB-1301FB89E0BC}" dt="2023-09-09T12:10:10.354" v="301" actId="26606"/>
          <ac:spMkLst>
            <pc:docMk/>
            <pc:sldMk cId="57773135" sldId="267"/>
            <ac:spMk id="53" creationId="{934F1179-B481-4F9E-BCA3-AFB972070F83}"/>
          </ac:spMkLst>
        </pc:spChg>
        <pc:spChg chg="add del">
          <ac:chgData name="Christine Case" userId="cf03848b46f6fc25" providerId="LiveId" clId="{3749EB2A-B439-453B-BCCB-1301FB89E0BC}" dt="2023-09-09T12:10:10.354" v="301" actId="26606"/>
          <ac:spMkLst>
            <pc:docMk/>
            <pc:sldMk cId="57773135" sldId="267"/>
            <ac:spMk id="54" creationId="{827DC2C4-B485-428A-BF4A-472D2967F47F}"/>
          </ac:spMkLst>
        </pc:spChg>
        <pc:spChg chg="add del">
          <ac:chgData name="Christine Case" userId="cf03848b46f6fc25" providerId="LiveId" clId="{3749EB2A-B439-453B-BCCB-1301FB89E0BC}" dt="2023-09-09T12:10:10.354" v="301" actId="26606"/>
          <ac:spMkLst>
            <pc:docMk/>
            <pc:sldMk cId="57773135" sldId="267"/>
            <ac:spMk id="55" creationId="{EE04B5EB-F158-4507-90DD-BD23620C7CC9}"/>
          </ac:spMkLst>
        </pc:spChg>
        <pc:spChg chg="add">
          <ac:chgData name="Christine Case" userId="cf03848b46f6fc25" providerId="LiveId" clId="{3749EB2A-B439-453B-BCCB-1301FB89E0BC}" dt="2023-09-09T12:10:10.354" v="301" actId="26606"/>
          <ac:spMkLst>
            <pc:docMk/>
            <pc:sldMk cId="57773135" sldId="267"/>
            <ac:spMk id="60" creationId="{4522B21E-B2B9-4C72-9A71-C87EFD137480}"/>
          </ac:spMkLst>
        </pc:spChg>
        <pc:spChg chg="add">
          <ac:chgData name="Christine Case" userId="cf03848b46f6fc25" providerId="LiveId" clId="{3749EB2A-B439-453B-BCCB-1301FB89E0BC}" dt="2023-09-09T12:10:10.354" v="301" actId="26606"/>
          <ac:spMkLst>
            <pc:docMk/>
            <pc:sldMk cId="57773135" sldId="267"/>
            <ac:spMk id="62" creationId="{5EB7D2A2-F448-44D4-938C-DC84CBCB3B1E}"/>
          </ac:spMkLst>
        </pc:spChg>
        <pc:spChg chg="add">
          <ac:chgData name="Christine Case" userId="cf03848b46f6fc25" providerId="LiveId" clId="{3749EB2A-B439-453B-BCCB-1301FB89E0BC}" dt="2023-09-09T12:10:10.354" v="301" actId="26606"/>
          <ac:spMkLst>
            <pc:docMk/>
            <pc:sldMk cId="57773135" sldId="267"/>
            <ac:spMk id="64" creationId="{871AEA07-1E14-44B4-8E55-64EF049CD66F}"/>
          </ac:spMkLst>
        </pc:spChg>
        <pc:cxnChg chg="add del">
          <ac:chgData name="Christine Case" userId="cf03848b46f6fc25" providerId="LiveId" clId="{3749EB2A-B439-453B-BCCB-1301FB89E0BC}" dt="2023-09-09T12:09:48.196" v="292" actId="26606"/>
          <ac:cxnSpMkLst>
            <pc:docMk/>
            <pc:sldMk cId="57773135" sldId="267"/>
            <ac:cxnSpMk id="48" creationId="{F7C8EA93-3210-4C62-99E9-153C275E3A87}"/>
          </ac:cxnSpMkLst>
        </pc:cxnChg>
        <pc:cxnChg chg="add">
          <ac:chgData name="Christine Case" userId="cf03848b46f6fc25" providerId="LiveId" clId="{3749EB2A-B439-453B-BCCB-1301FB89E0BC}" dt="2023-09-09T12:10:10.354" v="301" actId="26606"/>
          <ac:cxnSpMkLst>
            <pc:docMk/>
            <pc:sldMk cId="57773135" sldId="267"/>
            <ac:cxnSpMk id="66" creationId="{F7C8EA93-3210-4C62-99E9-153C275E3A87}"/>
          </ac:cxnSpMkLst>
        </pc:cxnChg>
      </pc:sldChg>
      <pc:sldChg chg="modSp add mod">
        <pc:chgData name="Christine Case" userId="cf03848b46f6fc25" providerId="LiveId" clId="{3749EB2A-B439-453B-BCCB-1301FB89E0BC}" dt="2023-09-09T12:54:37.905" v="789" actId="20577"/>
        <pc:sldMkLst>
          <pc:docMk/>
          <pc:sldMk cId="653714992" sldId="268"/>
        </pc:sldMkLst>
        <pc:spChg chg="mod">
          <ac:chgData name="Christine Case" userId="cf03848b46f6fc25" providerId="LiveId" clId="{3749EB2A-B439-453B-BCCB-1301FB89E0BC}" dt="2023-09-09T12:54:37.905" v="789" actId="20577"/>
          <ac:spMkLst>
            <pc:docMk/>
            <pc:sldMk cId="653714992" sldId="268"/>
            <ac:spMk id="4" creationId="{BECDBD42-780F-DAAD-64E9-8C888A5374A3}"/>
          </ac:spMkLst>
        </pc:spChg>
      </pc:sldChg>
      <pc:sldChg chg="addSp delSp modSp add mod">
        <pc:chgData name="Christine Case" userId="cf03848b46f6fc25" providerId="LiveId" clId="{3749EB2A-B439-453B-BCCB-1301FB89E0BC}" dt="2023-09-09T12:54:54.367" v="799" actId="20577"/>
        <pc:sldMkLst>
          <pc:docMk/>
          <pc:sldMk cId="4022306397" sldId="269"/>
        </pc:sldMkLst>
        <pc:spChg chg="add del">
          <ac:chgData name="Christine Case" userId="cf03848b46f6fc25" providerId="LiveId" clId="{3749EB2A-B439-453B-BCCB-1301FB89E0BC}" dt="2023-09-09T12:32:48.815" v="458" actId="478"/>
          <ac:spMkLst>
            <pc:docMk/>
            <pc:sldMk cId="4022306397" sldId="269"/>
            <ac:spMk id="3" creationId="{37E70210-C4F1-01F2-6494-EFD65C128D9F}"/>
          </ac:spMkLst>
        </pc:spChg>
        <pc:spChg chg="mod">
          <ac:chgData name="Christine Case" userId="cf03848b46f6fc25" providerId="LiveId" clId="{3749EB2A-B439-453B-BCCB-1301FB89E0BC}" dt="2023-09-09T12:54:54.367" v="799" actId="20577"/>
          <ac:spMkLst>
            <pc:docMk/>
            <pc:sldMk cId="4022306397" sldId="269"/>
            <ac:spMk id="4" creationId="{BECDBD42-780F-DAAD-64E9-8C888A5374A3}"/>
          </ac:spMkLst>
        </pc:spChg>
      </pc:sldChg>
      <pc:sldChg chg="addSp delSp modSp add mod">
        <pc:chgData name="Christine Case" userId="cf03848b46f6fc25" providerId="LiveId" clId="{3749EB2A-B439-453B-BCCB-1301FB89E0BC}" dt="2023-09-09T12:55:40.115" v="812" actId="26606"/>
        <pc:sldMkLst>
          <pc:docMk/>
          <pc:sldMk cId="3229669376" sldId="270"/>
        </pc:sldMkLst>
        <pc:spChg chg="del">
          <ac:chgData name="Christine Case" userId="cf03848b46f6fc25" providerId="LiveId" clId="{3749EB2A-B439-453B-BCCB-1301FB89E0BC}" dt="2023-09-09T12:13:05.904" v="328" actId="478"/>
          <ac:spMkLst>
            <pc:docMk/>
            <pc:sldMk cId="3229669376" sldId="270"/>
            <ac:spMk id="3" creationId="{37E70210-C4F1-01F2-6494-EFD65C128D9F}"/>
          </ac:spMkLst>
        </pc:spChg>
        <pc:spChg chg="mod">
          <ac:chgData name="Christine Case" userId="cf03848b46f6fc25" providerId="LiveId" clId="{3749EB2A-B439-453B-BCCB-1301FB89E0BC}" dt="2023-09-09T12:55:40.115" v="812" actId="26606"/>
          <ac:spMkLst>
            <pc:docMk/>
            <pc:sldMk cId="3229669376" sldId="270"/>
            <ac:spMk id="4" creationId="{BECDBD42-780F-DAAD-64E9-8C888A5374A3}"/>
          </ac:spMkLst>
        </pc:spChg>
        <pc:spChg chg="add del">
          <ac:chgData name="Christine Case" userId="cf03848b46f6fc25" providerId="LiveId" clId="{3749EB2A-B439-453B-BCCB-1301FB89E0BC}" dt="2023-09-09T12:55:40.115" v="812" actId="26606"/>
          <ac:spMkLst>
            <pc:docMk/>
            <pc:sldMk cId="3229669376" sldId="270"/>
            <ac:spMk id="60" creationId="{4522B21E-B2B9-4C72-9A71-C87EFD137480}"/>
          </ac:spMkLst>
        </pc:spChg>
        <pc:spChg chg="add del">
          <ac:chgData name="Christine Case" userId="cf03848b46f6fc25" providerId="LiveId" clId="{3749EB2A-B439-453B-BCCB-1301FB89E0BC}" dt="2023-09-09T12:55:40.115" v="812" actId="26606"/>
          <ac:spMkLst>
            <pc:docMk/>
            <pc:sldMk cId="3229669376" sldId="270"/>
            <ac:spMk id="62" creationId="{5EB7D2A2-F448-44D4-938C-DC84CBCB3B1E}"/>
          </ac:spMkLst>
        </pc:spChg>
        <pc:spChg chg="add del">
          <ac:chgData name="Christine Case" userId="cf03848b46f6fc25" providerId="LiveId" clId="{3749EB2A-B439-453B-BCCB-1301FB89E0BC}" dt="2023-09-09T12:55:40.115" v="812" actId="26606"/>
          <ac:spMkLst>
            <pc:docMk/>
            <pc:sldMk cId="3229669376" sldId="270"/>
            <ac:spMk id="64" creationId="{871AEA07-1E14-44B4-8E55-64EF049CD66F}"/>
          </ac:spMkLst>
        </pc:spChg>
        <pc:spChg chg="add del">
          <ac:chgData name="Christine Case" userId="cf03848b46f6fc25" providerId="LiveId" clId="{3749EB2A-B439-453B-BCCB-1301FB89E0BC}" dt="2023-09-09T12:55:40.115" v="812" actId="26606"/>
          <ac:spMkLst>
            <pc:docMk/>
            <pc:sldMk cId="3229669376" sldId="270"/>
            <ac:spMk id="71" creationId="{1ACA2EA0-FFD3-42EC-9406-B595015ED96E}"/>
          </ac:spMkLst>
        </pc:spChg>
        <pc:spChg chg="add del">
          <ac:chgData name="Christine Case" userId="cf03848b46f6fc25" providerId="LiveId" clId="{3749EB2A-B439-453B-BCCB-1301FB89E0BC}" dt="2023-09-09T12:55:40.115" v="812" actId="26606"/>
          <ac:spMkLst>
            <pc:docMk/>
            <pc:sldMk cId="3229669376" sldId="270"/>
            <ac:spMk id="73" creationId="{D5288BCE-665C-472A-8C43-664BCFA31E43}"/>
          </ac:spMkLst>
        </pc:spChg>
        <pc:spChg chg="add del">
          <ac:chgData name="Christine Case" userId="cf03848b46f6fc25" providerId="LiveId" clId="{3749EB2A-B439-453B-BCCB-1301FB89E0BC}" dt="2023-09-09T12:55:40.115" v="812" actId="26606"/>
          <ac:spMkLst>
            <pc:docMk/>
            <pc:sldMk cId="3229669376" sldId="270"/>
            <ac:spMk id="75" creationId="{46C57131-53A7-4C1A-BEA8-25F06A06AD29}"/>
          </ac:spMkLst>
        </pc:spChg>
        <pc:cxnChg chg="add del">
          <ac:chgData name="Christine Case" userId="cf03848b46f6fc25" providerId="LiveId" clId="{3749EB2A-B439-453B-BCCB-1301FB89E0BC}" dt="2023-09-09T12:55:40.115" v="812" actId="26606"/>
          <ac:cxnSpMkLst>
            <pc:docMk/>
            <pc:sldMk cId="3229669376" sldId="270"/>
            <ac:cxnSpMk id="66" creationId="{F7C8EA93-3210-4C62-99E9-153C275E3A87}"/>
          </ac:cxnSpMkLst>
        </pc:cxnChg>
      </pc:sldChg>
      <pc:sldChg chg="modSp add mod">
        <pc:chgData name="Christine Case" userId="cf03848b46f6fc25" providerId="LiveId" clId="{3749EB2A-B439-453B-BCCB-1301FB89E0BC}" dt="2023-09-09T12:56:09.898" v="825" actId="20577"/>
        <pc:sldMkLst>
          <pc:docMk/>
          <pc:sldMk cId="347133290" sldId="271"/>
        </pc:sldMkLst>
        <pc:spChg chg="mod">
          <ac:chgData name="Christine Case" userId="cf03848b46f6fc25" providerId="LiveId" clId="{3749EB2A-B439-453B-BCCB-1301FB89E0BC}" dt="2023-09-09T12:56:09.898" v="825" actId="20577"/>
          <ac:spMkLst>
            <pc:docMk/>
            <pc:sldMk cId="347133290" sldId="271"/>
            <ac:spMk id="4" creationId="{BECDBD42-780F-DAAD-64E9-8C888A5374A3}"/>
          </ac:spMkLst>
        </pc:spChg>
      </pc:sldChg>
      <pc:sldChg chg="modSp add mod">
        <pc:chgData name="Christine Case" userId="cf03848b46f6fc25" providerId="LiveId" clId="{3749EB2A-B439-453B-BCCB-1301FB89E0BC}" dt="2023-09-09T12:56:44.735" v="840" actId="255"/>
        <pc:sldMkLst>
          <pc:docMk/>
          <pc:sldMk cId="714097760" sldId="272"/>
        </pc:sldMkLst>
        <pc:spChg chg="mod">
          <ac:chgData name="Christine Case" userId="cf03848b46f6fc25" providerId="LiveId" clId="{3749EB2A-B439-453B-BCCB-1301FB89E0BC}" dt="2023-09-09T12:56:44.735" v="840" actId="255"/>
          <ac:spMkLst>
            <pc:docMk/>
            <pc:sldMk cId="714097760" sldId="272"/>
            <ac:spMk id="4" creationId="{BECDBD42-780F-DAAD-64E9-8C888A5374A3}"/>
          </ac:spMkLst>
        </pc:spChg>
      </pc:sldChg>
      <pc:sldChg chg="modSp add mod">
        <pc:chgData name="Christine Case" userId="cf03848b46f6fc25" providerId="LiveId" clId="{3749EB2A-B439-453B-BCCB-1301FB89E0BC}" dt="2023-09-09T12:57:06.872" v="848" actId="255"/>
        <pc:sldMkLst>
          <pc:docMk/>
          <pc:sldMk cId="705872701" sldId="273"/>
        </pc:sldMkLst>
        <pc:spChg chg="mod">
          <ac:chgData name="Christine Case" userId="cf03848b46f6fc25" providerId="LiveId" clId="{3749EB2A-B439-453B-BCCB-1301FB89E0BC}" dt="2023-09-09T12:57:06.872" v="848" actId="255"/>
          <ac:spMkLst>
            <pc:docMk/>
            <pc:sldMk cId="705872701" sldId="273"/>
            <ac:spMk id="4" creationId="{BECDBD42-780F-DAAD-64E9-8C888A5374A3}"/>
          </ac:spMkLst>
        </pc:spChg>
      </pc:sldChg>
      <pc:sldChg chg="modSp add mod">
        <pc:chgData name="Christine Case" userId="cf03848b46f6fc25" providerId="LiveId" clId="{3749EB2A-B439-453B-BCCB-1301FB89E0BC}" dt="2023-09-09T12:57:15.146" v="854" actId="20577"/>
        <pc:sldMkLst>
          <pc:docMk/>
          <pc:sldMk cId="1604259549" sldId="274"/>
        </pc:sldMkLst>
        <pc:spChg chg="mod">
          <ac:chgData name="Christine Case" userId="cf03848b46f6fc25" providerId="LiveId" clId="{3749EB2A-B439-453B-BCCB-1301FB89E0BC}" dt="2023-09-09T12:57:15.146" v="854" actId="20577"/>
          <ac:spMkLst>
            <pc:docMk/>
            <pc:sldMk cId="1604259549" sldId="274"/>
            <ac:spMk id="4" creationId="{BECDBD42-780F-DAAD-64E9-8C888A5374A3}"/>
          </ac:spMkLst>
        </pc:spChg>
      </pc:sldChg>
      <pc:sldChg chg="addSp delSp modSp new mod setBg addAnim delAnim setClrOvrMap">
        <pc:chgData name="Christine Case" userId="cf03848b46f6fc25" providerId="LiveId" clId="{3749EB2A-B439-453B-BCCB-1301FB89E0BC}" dt="2023-09-09T12:48:19.337" v="665" actId="26606"/>
        <pc:sldMkLst>
          <pc:docMk/>
          <pc:sldMk cId="1956599421" sldId="275"/>
        </pc:sldMkLst>
        <pc:spChg chg="del mod">
          <ac:chgData name="Christine Case" userId="cf03848b46f6fc25" providerId="LiveId" clId="{3749EB2A-B439-453B-BCCB-1301FB89E0BC}" dt="2023-09-09T12:47:42.441" v="657" actId="478"/>
          <ac:spMkLst>
            <pc:docMk/>
            <pc:sldMk cId="1956599421" sldId="275"/>
            <ac:spMk id="2" creationId="{3438E0ED-81DB-6697-5CFB-14DA8647C6BB}"/>
          </ac:spMkLst>
        </pc:spChg>
        <pc:spChg chg="del">
          <ac:chgData name="Christine Case" userId="cf03848b46f6fc25" providerId="LiveId" clId="{3749EB2A-B439-453B-BCCB-1301FB89E0BC}" dt="2023-09-09T12:26:37.751" v="380" actId="478"/>
          <ac:spMkLst>
            <pc:docMk/>
            <pc:sldMk cId="1956599421" sldId="275"/>
            <ac:spMk id="3" creationId="{90E5E20D-768E-56DF-7D81-BAFE6259DE6B}"/>
          </ac:spMkLst>
        </pc:spChg>
        <pc:spChg chg="del">
          <ac:chgData name="Christine Case" userId="cf03848b46f6fc25" providerId="LiveId" clId="{3749EB2A-B439-453B-BCCB-1301FB89E0BC}" dt="2023-09-09T12:26:40.446" v="381" actId="478"/>
          <ac:spMkLst>
            <pc:docMk/>
            <pc:sldMk cId="1956599421" sldId="275"/>
            <ac:spMk id="4" creationId="{A818E282-974D-9AFD-B3F9-254B31F32D72}"/>
          </ac:spMkLst>
        </pc:spChg>
        <pc:spChg chg="add del">
          <ac:chgData name="Christine Case" userId="cf03848b46f6fc25" providerId="LiveId" clId="{3749EB2A-B439-453B-BCCB-1301FB89E0BC}" dt="2023-09-09T12:48:19.337" v="665" actId="26606"/>
          <ac:spMkLst>
            <pc:docMk/>
            <pc:sldMk cId="1956599421" sldId="275"/>
            <ac:spMk id="7" creationId="{D5B339F4-93B9-4E04-9721-143AD6782EA9}"/>
          </ac:spMkLst>
        </pc:spChg>
        <pc:spChg chg="add mod">
          <ac:chgData name="Christine Case" userId="cf03848b46f6fc25" providerId="LiveId" clId="{3749EB2A-B439-453B-BCCB-1301FB89E0BC}" dt="2023-09-09T12:48:19.337" v="665" actId="26606"/>
          <ac:spMkLst>
            <pc:docMk/>
            <pc:sldMk cId="1956599421" sldId="275"/>
            <ac:spMk id="12" creationId="{CC58D43E-ACC3-1D1A-D0B2-16D8EC798495}"/>
          </ac:spMkLst>
        </pc:spChg>
        <pc:spChg chg="add del">
          <ac:chgData name="Christine Case" userId="cf03848b46f6fc25" providerId="LiveId" clId="{3749EB2A-B439-453B-BCCB-1301FB89E0BC}" dt="2023-09-09T12:48:19.337" v="665" actId="26606"/>
          <ac:spMkLst>
            <pc:docMk/>
            <pc:sldMk cId="1956599421" sldId="275"/>
            <ac:spMk id="13" creationId="{871AEA07-1E14-44B4-8E55-64EF049CD66F}"/>
          </ac:spMkLst>
        </pc:spChg>
        <pc:spChg chg="add del">
          <ac:chgData name="Christine Case" userId="cf03848b46f6fc25" providerId="LiveId" clId="{3749EB2A-B439-453B-BCCB-1301FB89E0BC}" dt="2023-09-09T12:48:19.337" v="665" actId="26606"/>
          <ac:spMkLst>
            <pc:docMk/>
            <pc:sldMk cId="1956599421" sldId="275"/>
            <ac:spMk id="18" creationId="{5A59F003-E00A-43F9-91DC-CC54E3B87466}"/>
          </ac:spMkLst>
        </pc:spChg>
        <pc:spChg chg="add del">
          <ac:chgData name="Christine Case" userId="cf03848b46f6fc25" providerId="LiveId" clId="{3749EB2A-B439-453B-BCCB-1301FB89E0BC}" dt="2023-09-09T12:48:19.337" v="665" actId="26606"/>
          <ac:spMkLst>
            <pc:docMk/>
            <pc:sldMk cId="1956599421" sldId="275"/>
            <ac:spMk id="20" creationId="{D74A4382-E3AD-430A-9A1F-DFA3E0E77A7D}"/>
          </ac:spMkLst>
        </pc:spChg>
        <pc:spChg chg="add del">
          <ac:chgData name="Christine Case" userId="cf03848b46f6fc25" providerId="LiveId" clId="{3749EB2A-B439-453B-BCCB-1301FB89E0BC}" dt="2023-09-09T12:48:19.337" v="665" actId="26606"/>
          <ac:spMkLst>
            <pc:docMk/>
            <pc:sldMk cId="1956599421" sldId="275"/>
            <ac:spMk id="22" creationId="{79F40191-0F44-4FD1-82CC-ACB507C14BE6}"/>
          </ac:spMkLst>
        </pc:spChg>
        <pc:grpChg chg="add del">
          <ac:chgData name="Christine Case" userId="cf03848b46f6fc25" providerId="LiveId" clId="{3749EB2A-B439-453B-BCCB-1301FB89E0BC}" dt="2023-09-09T12:48:19.337" v="665" actId="26606"/>
          <ac:grpSpMkLst>
            <pc:docMk/>
            <pc:sldMk cId="1956599421" sldId="275"/>
            <ac:grpSpMk id="9" creationId="{8734DDD3-F723-4DD3-8ABE-EC0B2AC87D74}"/>
          </ac:grpSpMkLst>
        </pc:grpChg>
        <pc:picChg chg="add mod ord">
          <ac:chgData name="Christine Case" userId="cf03848b46f6fc25" providerId="LiveId" clId="{3749EB2A-B439-453B-BCCB-1301FB89E0BC}" dt="2023-09-09T12:48:19.337" v="665" actId="26606"/>
          <ac:picMkLst>
            <pc:docMk/>
            <pc:sldMk cId="1956599421" sldId="275"/>
            <ac:picMk id="6" creationId="{C4FFDFE8-703F-F572-BD23-CE51DDDE9D3E}"/>
          </ac:picMkLst>
        </pc:picChg>
      </pc:sldChg>
      <pc:sldChg chg="add del ord">
        <pc:chgData name="Christine Case" userId="cf03848b46f6fc25" providerId="LiveId" clId="{3749EB2A-B439-453B-BCCB-1301FB89E0BC}" dt="2023-09-09T12:28:33.138" v="388" actId="2890"/>
        <pc:sldMkLst>
          <pc:docMk/>
          <pc:sldMk cId="2898733138" sldId="276"/>
        </pc:sldMkLst>
      </pc:sldChg>
      <pc:sldChg chg="modSp add mod ord modAnim">
        <pc:chgData name="Christine Case" userId="cf03848b46f6fc25" providerId="LiveId" clId="{3749EB2A-B439-453B-BCCB-1301FB89E0BC}" dt="2023-09-09T12:46:36.950" v="652" actId="113"/>
        <pc:sldMkLst>
          <pc:docMk/>
          <pc:sldMk cId="3599030904" sldId="276"/>
        </pc:sldMkLst>
        <pc:spChg chg="mod">
          <ac:chgData name="Christine Case" userId="cf03848b46f6fc25" providerId="LiveId" clId="{3749EB2A-B439-453B-BCCB-1301FB89E0BC}" dt="2023-09-09T12:46:36.950" v="652" actId="113"/>
          <ac:spMkLst>
            <pc:docMk/>
            <pc:sldMk cId="3599030904" sldId="276"/>
            <ac:spMk id="2" creationId="{BCAB87C4-E3F5-FB5F-6470-2B528C93F348}"/>
          </ac:spMkLst>
        </pc:spChg>
        <pc:spChg chg="mod">
          <ac:chgData name="Christine Case" userId="cf03848b46f6fc25" providerId="LiveId" clId="{3749EB2A-B439-453B-BCCB-1301FB89E0BC}" dt="2023-09-09T12:46:30.714" v="649" actId="2711"/>
          <ac:spMkLst>
            <pc:docMk/>
            <pc:sldMk cId="3599030904" sldId="276"/>
            <ac:spMk id="4" creationId="{E9E16910-58BB-E6FD-604E-073AADB0EACD}"/>
          </ac:spMkLst>
        </pc:spChg>
      </pc:sldChg>
      <pc:sldChg chg="addSp delSp modSp new mod setBg">
        <pc:chgData name="Christine Case" userId="cf03848b46f6fc25" providerId="LiveId" clId="{3749EB2A-B439-453B-BCCB-1301FB89E0BC}" dt="2023-09-09T13:23:56.017" v="861" actId="26606"/>
        <pc:sldMkLst>
          <pc:docMk/>
          <pc:sldMk cId="2266426075" sldId="277"/>
        </pc:sldMkLst>
        <pc:spChg chg="del">
          <ac:chgData name="Christine Case" userId="cf03848b46f6fc25" providerId="LiveId" clId="{3749EB2A-B439-453B-BCCB-1301FB89E0BC}" dt="2023-09-09T13:23:21.962" v="857" actId="478"/>
          <ac:spMkLst>
            <pc:docMk/>
            <pc:sldMk cId="2266426075" sldId="277"/>
            <ac:spMk id="2" creationId="{E452A492-AD23-07A0-5AED-73B78B535169}"/>
          </ac:spMkLst>
        </pc:spChg>
        <pc:spChg chg="del">
          <ac:chgData name="Christine Case" userId="cf03848b46f6fc25" providerId="LiveId" clId="{3749EB2A-B439-453B-BCCB-1301FB89E0BC}" dt="2023-09-09T13:23:15.319" v="856"/>
          <ac:spMkLst>
            <pc:docMk/>
            <pc:sldMk cId="2266426075" sldId="277"/>
            <ac:spMk id="3" creationId="{88DF267C-4783-3EE7-CC40-5EDC514DCBEA}"/>
          </ac:spMkLst>
        </pc:spChg>
        <pc:spChg chg="del">
          <ac:chgData name="Christine Case" userId="cf03848b46f6fc25" providerId="LiveId" clId="{3749EB2A-B439-453B-BCCB-1301FB89E0BC}" dt="2023-09-09T13:23:25.205" v="858" actId="478"/>
          <ac:spMkLst>
            <pc:docMk/>
            <pc:sldMk cId="2266426075" sldId="277"/>
            <ac:spMk id="4" creationId="{1877627F-5984-18AC-DB99-E739F9AA01E3}"/>
          </ac:spMkLst>
        </pc:spChg>
        <pc:spChg chg="add del">
          <ac:chgData name="Christine Case" userId="cf03848b46f6fc25" providerId="LiveId" clId="{3749EB2A-B439-453B-BCCB-1301FB89E0BC}" dt="2023-09-09T13:23:56.017" v="860" actId="26606"/>
          <ac:spMkLst>
            <pc:docMk/>
            <pc:sldMk cId="2266426075" sldId="277"/>
            <ac:spMk id="3079" creationId="{42A4FC2C-047E-45A5-965D-8E1E3BF09BC6}"/>
          </ac:spMkLst>
        </pc:spChg>
        <pc:spChg chg="add">
          <ac:chgData name="Christine Case" userId="cf03848b46f6fc25" providerId="LiveId" clId="{3749EB2A-B439-453B-BCCB-1301FB89E0BC}" dt="2023-09-09T13:23:56.017" v="861" actId="26606"/>
          <ac:spMkLst>
            <pc:docMk/>
            <pc:sldMk cId="2266426075" sldId="277"/>
            <ac:spMk id="3081" creationId="{E722B2DD-E14D-4972-9D98-5D6E61B1B2D2}"/>
          </ac:spMkLst>
        </pc:spChg>
        <pc:spChg chg="add">
          <ac:chgData name="Christine Case" userId="cf03848b46f6fc25" providerId="LiveId" clId="{3749EB2A-B439-453B-BCCB-1301FB89E0BC}" dt="2023-09-09T13:23:56.017" v="861" actId="26606"/>
          <ac:spMkLst>
            <pc:docMk/>
            <pc:sldMk cId="2266426075" sldId="277"/>
            <ac:spMk id="3082" creationId="{11B2B030-4738-4359-9E46-144B7C8BFF8B}"/>
          </ac:spMkLst>
        </pc:spChg>
        <pc:picChg chg="add mod">
          <ac:chgData name="Christine Case" userId="cf03848b46f6fc25" providerId="LiveId" clId="{3749EB2A-B439-453B-BCCB-1301FB89E0BC}" dt="2023-09-09T13:23:56.017" v="861" actId="26606"/>
          <ac:picMkLst>
            <pc:docMk/>
            <pc:sldMk cId="2266426075" sldId="277"/>
            <ac:picMk id="3074" creationId="{7FD9C524-5965-AD3A-30B2-E9C09710D85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F9C036-7C0B-41C3-97BB-A0C27EE9F73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624153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9C036-7C0B-41C3-97BB-A0C27EE9F73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95688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9C036-7C0B-41C3-97BB-A0C27EE9F73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2047616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9F9C036-7C0B-41C3-97BB-A0C27EE9F73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159105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9C036-7C0B-41C3-97BB-A0C27EE9F73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199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F9C036-7C0B-41C3-97BB-A0C27EE9F738}"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122010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F9C036-7C0B-41C3-97BB-A0C27EE9F738}"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352245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F9C036-7C0B-41C3-97BB-A0C27EE9F738}"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421922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F9C036-7C0B-41C3-97BB-A0C27EE9F738}"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47565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9C036-7C0B-41C3-97BB-A0C27EE9F738}"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1237059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F9C036-7C0B-41C3-97BB-A0C27EE9F738}"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305101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F9C036-7C0B-41C3-97BB-A0C27EE9F738}"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632B6-92FD-4E1F-BBF4-8435B53F2F32}" type="slidenum">
              <a:rPr lang="en-US" smtClean="0"/>
              <a:t>‹#›</a:t>
            </a:fld>
            <a:endParaRPr lang="en-US"/>
          </a:p>
        </p:txBody>
      </p:sp>
    </p:spTree>
    <p:extLst>
      <p:ext uri="{BB962C8B-B14F-4D97-AF65-F5344CB8AC3E}">
        <p14:creationId xmlns:p14="http://schemas.microsoft.com/office/powerpoint/2010/main" val="84958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9C036-7C0B-41C3-97BB-A0C27EE9F738}" type="datetimeFigureOut">
              <a:rPr lang="en-US" smtClean="0"/>
              <a:t>9/8/2023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632B6-92FD-4E1F-BBF4-8435B53F2F32}" type="slidenum">
              <a:rPr lang="en-US" smtClean="0"/>
              <a:t>‹#›</a:t>
            </a:fld>
            <a:endParaRPr lang="en-US"/>
          </a:p>
        </p:txBody>
      </p:sp>
    </p:spTree>
    <p:extLst>
      <p:ext uri="{BB962C8B-B14F-4D97-AF65-F5344CB8AC3E}">
        <p14:creationId xmlns:p14="http://schemas.microsoft.com/office/powerpoint/2010/main" val="4064926526"/>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d heart plushy">
            <a:extLst>
              <a:ext uri="{FF2B5EF4-FFF2-40B4-BE49-F238E27FC236}">
                <a16:creationId xmlns:a16="http://schemas.microsoft.com/office/drawing/2014/main" id="{FAB7E52D-FD7A-1FDB-2AB8-228A7582E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27"/>
            <a:ext cx="12162960" cy="6874727"/>
          </a:xfrm>
          <a:prstGeom prst="rect">
            <a:avLst/>
          </a:prstGeom>
        </p:spPr>
      </p:pic>
      <p:sp>
        <p:nvSpPr>
          <p:cNvPr id="2" name="Title 1">
            <a:extLst>
              <a:ext uri="{FF2B5EF4-FFF2-40B4-BE49-F238E27FC236}">
                <a16:creationId xmlns:a16="http://schemas.microsoft.com/office/drawing/2014/main" id="{EB59782C-4757-7522-FFF0-6410556DB7C1}"/>
              </a:ext>
            </a:extLst>
          </p:cNvPr>
          <p:cNvSpPr>
            <a:spLocks noGrp="1"/>
          </p:cNvSpPr>
          <p:nvPr>
            <p:ph type="ctrTitle"/>
          </p:nvPr>
        </p:nvSpPr>
        <p:spPr>
          <a:xfrm>
            <a:off x="1524000" y="1122363"/>
            <a:ext cx="5110976" cy="2387600"/>
          </a:xfrm>
        </p:spPr>
        <p:txBody>
          <a:bodyPr>
            <a:normAutofit/>
          </a:bodyPr>
          <a:lstStyle/>
          <a:p>
            <a:r>
              <a:rPr lang="en-US" sz="8800" dirty="0"/>
              <a:t>Prove It</a:t>
            </a:r>
          </a:p>
        </p:txBody>
      </p:sp>
      <p:sp>
        <p:nvSpPr>
          <p:cNvPr id="3" name="Subtitle 2">
            <a:extLst>
              <a:ext uri="{FF2B5EF4-FFF2-40B4-BE49-F238E27FC236}">
                <a16:creationId xmlns:a16="http://schemas.microsoft.com/office/drawing/2014/main" id="{CDF85092-8A22-8DDE-81CA-7615C41AB790}"/>
              </a:ext>
            </a:extLst>
          </p:cNvPr>
          <p:cNvSpPr>
            <a:spLocks noGrp="1"/>
          </p:cNvSpPr>
          <p:nvPr>
            <p:ph type="subTitle" idx="1"/>
          </p:nvPr>
        </p:nvSpPr>
        <p:spPr>
          <a:xfrm>
            <a:off x="1524000" y="3602038"/>
            <a:ext cx="5200185" cy="1655762"/>
          </a:xfrm>
        </p:spPr>
        <p:txBody>
          <a:bodyPr>
            <a:normAutofit/>
          </a:bodyPr>
          <a:lstStyle/>
          <a:p>
            <a:r>
              <a:rPr lang="en-US" sz="4400" dirty="0"/>
              <a:t>Eyewitness News!</a:t>
            </a:r>
          </a:p>
        </p:txBody>
      </p:sp>
    </p:spTree>
    <p:extLst>
      <p:ext uri="{BB962C8B-B14F-4D97-AF65-F5344CB8AC3E}">
        <p14:creationId xmlns:p14="http://schemas.microsoft.com/office/powerpoint/2010/main" val="240059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B87C4-E3F5-FB5F-6470-2B528C93F348}"/>
              </a:ext>
            </a:extLst>
          </p:cNvPr>
          <p:cNvSpPr>
            <a:spLocks noGrp="1"/>
          </p:cNvSpPr>
          <p:nvPr>
            <p:ph type="title"/>
          </p:nvPr>
        </p:nvSpPr>
        <p:spPr>
          <a:xfrm>
            <a:off x="247593" y="263328"/>
            <a:ext cx="6222655" cy="6079599"/>
          </a:xfrm>
        </p:spPr>
        <p:txBody>
          <a:bodyPr vert="horz" lIns="91440" tIns="45720" rIns="91440" bIns="45720" rtlCol="0" anchor="b">
            <a:noAutofit/>
          </a:bodyPr>
          <a:lstStyle/>
          <a:p>
            <a:pPr lvl="0"/>
            <a:r>
              <a:rPr lang="en-US" sz="3600" b="1" dirty="0">
                <a:latin typeface="Segoe UI" panose="020B0502040204020203" pitchFamily="34" charset="0"/>
                <a:cs typeface="Segoe UI" panose="020B0502040204020203" pitchFamily="34" charset="0"/>
              </a:rPr>
              <a:t>So, the other disciples told him, “We have seen the Lord!”</a:t>
            </a:r>
            <a:br>
              <a:rPr lang="en-US" sz="3600" b="1" dirty="0">
                <a:latin typeface="Segoe UI" panose="020B0502040204020203" pitchFamily="34" charset="0"/>
                <a:cs typeface="Segoe UI" panose="020B0502040204020203" pitchFamily="34" charset="0"/>
              </a:rPr>
            </a:br>
            <a:br>
              <a:rPr lang="en-US" sz="3600" b="1" dirty="0">
                <a:latin typeface="Segoe UI" panose="020B0502040204020203" pitchFamily="34" charset="0"/>
                <a:cs typeface="Segoe UI" panose="020B0502040204020203" pitchFamily="34" charset="0"/>
              </a:rPr>
            </a:br>
            <a:r>
              <a:rPr lang="en-US" sz="3600" b="1" dirty="0">
                <a:latin typeface="Segoe UI" panose="020B0502040204020203" pitchFamily="34" charset="0"/>
                <a:cs typeface="Segoe UI" panose="020B0502040204020203" pitchFamily="34" charset="0"/>
              </a:rPr>
              <a:t>But he said to them, “Unless I see the nail marks in his hands and put my finger where the nails were, and put my hand into his side, I will not believe.” </a:t>
            </a:r>
            <a:br>
              <a:rPr lang="en-US" sz="3600" b="1" dirty="0">
                <a:latin typeface="Segoe UI" panose="020B0502040204020203" pitchFamily="34" charset="0"/>
                <a:cs typeface="Segoe UI" panose="020B0502040204020203" pitchFamily="34" charset="0"/>
              </a:rPr>
            </a:br>
            <a:r>
              <a:rPr lang="en-US" b="1" dirty="0">
                <a:latin typeface="Segoe UI" panose="020B0502040204020203" pitchFamily="34" charset="0"/>
                <a:cs typeface="Segoe UI" panose="020B0502040204020203" pitchFamily="34" charset="0"/>
              </a:rPr>
              <a:t>                      </a:t>
            </a:r>
            <a:r>
              <a:rPr lang="en-US" sz="2800" dirty="0">
                <a:latin typeface="Segoe UI" panose="020B0502040204020203" pitchFamily="34" charset="0"/>
                <a:cs typeface="Segoe UI" panose="020B0502040204020203" pitchFamily="34" charset="0"/>
              </a:rPr>
              <a:t>John 20:25 (NIV)</a:t>
            </a:r>
          </a:p>
        </p:txBody>
      </p:sp>
      <p:pic>
        <p:nvPicPr>
          <p:cNvPr id="107" name="Picture 106" descr="Hand reaching out to sun">
            <a:extLst>
              <a:ext uri="{FF2B5EF4-FFF2-40B4-BE49-F238E27FC236}">
                <a16:creationId xmlns:a16="http://schemas.microsoft.com/office/drawing/2014/main" id="{8DFFF6BD-C215-EEED-C2E2-16B140A17B6C}"/>
              </a:ext>
            </a:extLst>
          </p:cNvPr>
          <p:cNvPicPr>
            <a:picLocks noChangeAspect="1"/>
          </p:cNvPicPr>
          <p:nvPr/>
        </p:nvPicPr>
        <p:blipFill rotWithShape="1">
          <a:blip r:embed="rId2"/>
          <a:srcRect l="30066" r="11681" b="2"/>
          <a:stretch/>
        </p:blipFill>
        <p:spPr>
          <a:xfrm>
            <a:off x="6289579" y="-125868"/>
            <a:ext cx="547415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descr="Hand reaching out to sun">
            <a:extLst>
              <a:ext uri="{FF2B5EF4-FFF2-40B4-BE49-F238E27FC236}">
                <a16:creationId xmlns:a16="http://schemas.microsoft.com/office/drawing/2014/main" id="{CD4FE650-725B-1E43-21BF-01A55AEFA971}"/>
              </a:ext>
            </a:extLst>
          </p:cNvPr>
          <p:cNvPicPr>
            <a:picLocks noChangeAspect="1"/>
          </p:cNvPicPr>
          <p:nvPr/>
        </p:nvPicPr>
        <p:blipFill rotWithShape="1">
          <a:blip r:embed="rId2"/>
          <a:srcRect l="9368" r="32379" b="2"/>
          <a:stretch/>
        </p:blipFill>
        <p:spPr>
          <a:xfrm>
            <a:off x="6094476"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1247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B87C4-E3F5-FB5F-6470-2B528C93F348}"/>
              </a:ext>
            </a:extLst>
          </p:cNvPr>
          <p:cNvSpPr>
            <a:spLocks noGrp="1"/>
          </p:cNvSpPr>
          <p:nvPr>
            <p:ph type="title"/>
          </p:nvPr>
        </p:nvSpPr>
        <p:spPr>
          <a:xfrm>
            <a:off x="597168" y="377249"/>
            <a:ext cx="5803631" cy="5491115"/>
          </a:xfrm>
        </p:spPr>
        <p:txBody>
          <a:bodyPr vert="horz" lIns="91440" tIns="45720" rIns="91440" bIns="45720" rtlCol="0" anchor="b">
            <a:normAutofit/>
          </a:bodyPr>
          <a:lstStyle/>
          <a:p>
            <a:r>
              <a:rPr lang="en-US" b="1" dirty="0">
                <a:latin typeface="Segoe UI" panose="020B0502040204020203" pitchFamily="34" charset="0"/>
                <a:cs typeface="Segoe UI" panose="020B0502040204020203" pitchFamily="34" charset="0"/>
              </a:rPr>
              <a:t>“Put your finger here; see my hands. Reach out your hand and put it into my side. Stop doubting and believe.” </a:t>
            </a:r>
            <a:br>
              <a:rPr lang="en-US" b="1" dirty="0">
                <a:latin typeface="Segoe UI" panose="020B0502040204020203" pitchFamily="34" charset="0"/>
                <a:cs typeface="Segoe UI" panose="020B0502040204020203" pitchFamily="34" charset="0"/>
              </a:rPr>
            </a:br>
            <a:br>
              <a:rPr lang="en-US" b="1" dirty="0"/>
            </a:br>
            <a:r>
              <a:rPr lang="en-US" sz="2800" dirty="0">
                <a:latin typeface="Segoe UI" panose="020B0502040204020203" pitchFamily="34" charset="0"/>
                <a:cs typeface="Segoe UI" panose="020B0502040204020203" pitchFamily="34" charset="0"/>
              </a:rPr>
              <a:t>John 20:27 (NIV)</a:t>
            </a:r>
            <a:br>
              <a:rPr lang="en-US" sz="3700" dirty="0"/>
            </a:br>
            <a:endParaRPr lang="en-US" sz="3700" dirty="0"/>
          </a:p>
        </p:txBody>
      </p:sp>
      <p:pic>
        <p:nvPicPr>
          <p:cNvPr id="71" name="Picture 70" descr="Hand reaching out to sun">
            <a:extLst>
              <a:ext uri="{FF2B5EF4-FFF2-40B4-BE49-F238E27FC236}">
                <a16:creationId xmlns:a16="http://schemas.microsoft.com/office/drawing/2014/main" id="{8623FDB3-E627-44A2-F7AB-F4A853D4CA5C}"/>
              </a:ext>
            </a:extLst>
          </p:cNvPr>
          <p:cNvPicPr>
            <a:picLocks noChangeAspect="1"/>
          </p:cNvPicPr>
          <p:nvPr/>
        </p:nvPicPr>
        <p:blipFill rotWithShape="1">
          <a:blip r:embed="rId2"/>
          <a:srcRect l="9368" r="32379" b="2"/>
          <a:stretch/>
        </p:blipFill>
        <p:spPr>
          <a:xfrm>
            <a:off x="6229215" y="-115737"/>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900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CDBD42-780F-DAAD-64E9-8C888A5374A3}"/>
              </a:ext>
            </a:extLst>
          </p:cNvPr>
          <p:cNvSpPr>
            <a:spLocks noGrp="1"/>
          </p:cNvSpPr>
          <p:nvPr>
            <p:ph type="title"/>
          </p:nvPr>
        </p:nvSpPr>
        <p:spPr>
          <a:xfrm>
            <a:off x="731133" y="752683"/>
            <a:ext cx="10729732" cy="5802745"/>
          </a:xfrm>
        </p:spPr>
        <p:txBody>
          <a:bodyPr vert="horz" lIns="91440" tIns="45720" rIns="91440" bIns="45720" rtlCol="0" anchor="ctr">
            <a:normAutofit fontScale="90000"/>
          </a:bodyPr>
          <a:lstStyle/>
          <a:p>
            <a:r>
              <a:rPr lang="en-US" sz="4400" b="1" kern="1200" baseline="30000" dirty="0">
                <a:solidFill>
                  <a:schemeClr val="tx1"/>
                </a:solidFill>
                <a:effectLst/>
                <a:latin typeface="Segoe UI" panose="020B0502040204020203" pitchFamily="34" charset="0"/>
                <a:cs typeface="Segoe UI" panose="020B0502040204020203" pitchFamily="34" charset="0"/>
              </a:rPr>
              <a:t>2 </a:t>
            </a:r>
            <a:r>
              <a:rPr lang="en-US" sz="4400" b="1" kern="1200" dirty="0">
                <a:solidFill>
                  <a:schemeClr val="tx1"/>
                </a:solidFill>
                <a:effectLst/>
                <a:latin typeface="Segoe UI" panose="020B0502040204020203" pitchFamily="34" charset="0"/>
                <a:cs typeface="Segoe UI" panose="020B0502040204020203" pitchFamily="34" charset="0"/>
              </a:rPr>
              <a:t>…Jesus took Peter, James and John with him and led them up a high mountain, where they were all alone. There he was transfigured before them. </a:t>
            </a:r>
            <a:r>
              <a:rPr lang="en-US" sz="4400" b="1" kern="1200" baseline="30000" dirty="0">
                <a:solidFill>
                  <a:schemeClr val="tx1"/>
                </a:solidFill>
                <a:effectLst/>
                <a:latin typeface="Segoe UI" panose="020B0502040204020203" pitchFamily="34" charset="0"/>
                <a:cs typeface="Segoe UI" panose="020B0502040204020203" pitchFamily="34" charset="0"/>
              </a:rPr>
              <a:t>3 </a:t>
            </a:r>
            <a:r>
              <a:rPr lang="en-US" sz="4400" b="1" kern="1200" dirty="0">
                <a:solidFill>
                  <a:schemeClr val="tx1"/>
                </a:solidFill>
                <a:effectLst/>
                <a:latin typeface="Segoe UI" panose="020B0502040204020203" pitchFamily="34" charset="0"/>
                <a:cs typeface="Segoe UI" panose="020B0502040204020203" pitchFamily="34" charset="0"/>
              </a:rPr>
              <a:t>His clothes became dazzling white, whiter than anyone in the world could bleach them. </a:t>
            </a:r>
            <a:r>
              <a:rPr lang="en-US" sz="4400" b="1" kern="1200" baseline="30000" dirty="0">
                <a:solidFill>
                  <a:schemeClr val="tx1"/>
                </a:solidFill>
                <a:effectLst/>
                <a:latin typeface="Segoe UI" panose="020B0502040204020203" pitchFamily="34" charset="0"/>
                <a:cs typeface="Segoe UI" panose="020B0502040204020203" pitchFamily="34" charset="0"/>
              </a:rPr>
              <a:t>4 </a:t>
            </a:r>
            <a:r>
              <a:rPr lang="en-US" sz="4400" b="1" kern="1200" dirty="0">
                <a:solidFill>
                  <a:schemeClr val="tx1"/>
                </a:solidFill>
                <a:effectLst/>
                <a:latin typeface="Segoe UI" panose="020B0502040204020203" pitchFamily="34" charset="0"/>
                <a:cs typeface="Segoe UI" panose="020B0502040204020203" pitchFamily="34" charset="0"/>
              </a:rPr>
              <a:t>And there appeared before them Elijah and Moses, who were talking with Jesus.</a:t>
            </a:r>
            <a:br>
              <a:rPr lang="en-US" sz="4400" b="1" kern="1200" dirty="0">
                <a:solidFill>
                  <a:schemeClr val="tx1"/>
                </a:solidFill>
                <a:effectLst/>
                <a:latin typeface="Segoe UI" panose="020B0502040204020203" pitchFamily="34" charset="0"/>
                <a:cs typeface="Segoe UI" panose="020B0502040204020203" pitchFamily="34" charset="0"/>
              </a:rPr>
            </a:br>
            <a:br>
              <a:rPr lang="en-US" sz="4400" b="1" kern="1200" dirty="0">
                <a:solidFill>
                  <a:schemeClr val="tx1"/>
                </a:solidFill>
                <a:effectLst/>
                <a:latin typeface="Segoe UI" panose="020B0502040204020203" pitchFamily="34" charset="0"/>
                <a:cs typeface="Segoe UI" panose="020B0502040204020203" pitchFamily="34" charset="0"/>
              </a:rPr>
            </a:br>
            <a:r>
              <a:rPr lang="en-US" sz="3100" kern="1200" dirty="0">
                <a:solidFill>
                  <a:schemeClr val="tx1"/>
                </a:solidFill>
                <a:effectLst/>
                <a:latin typeface="Segoe UI" panose="020B0502040204020203" pitchFamily="34" charset="0"/>
                <a:cs typeface="Segoe UI" panose="020B0502040204020203" pitchFamily="34" charset="0"/>
              </a:rPr>
              <a:t>Mark 9:2-4 (NIV)</a:t>
            </a:r>
            <a:br>
              <a:rPr lang="en-US" sz="3100" kern="1200" dirty="0">
                <a:solidFill>
                  <a:schemeClr val="tx1"/>
                </a:solidFill>
                <a:effectLst/>
                <a:latin typeface="Segoe UI" panose="020B0502040204020203" pitchFamily="34" charset="0"/>
                <a:cs typeface="Segoe UI" panose="020B0502040204020203" pitchFamily="34" charset="0"/>
              </a:rPr>
            </a:br>
            <a:endParaRPr lang="en-US" sz="3100" kern="1200" dirty="0">
              <a:solidFill>
                <a:schemeClr val="tx1"/>
              </a:solidFill>
              <a:latin typeface="Segoe UI" panose="020B0502040204020203" pitchFamily="34" charset="0"/>
              <a:cs typeface="Segoe UI" panose="020B0502040204020203" pitchFamily="34" charset="0"/>
            </a:endParaRPr>
          </a:p>
        </p:txBody>
      </p:sp>
      <p:cxnSp>
        <p:nvCxnSpPr>
          <p:cNvPr id="66" name="Straight Connector 6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7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CDBD42-780F-DAAD-64E9-8C888A5374A3}"/>
              </a:ext>
            </a:extLst>
          </p:cNvPr>
          <p:cNvSpPr>
            <a:spLocks noGrp="1"/>
          </p:cNvSpPr>
          <p:nvPr>
            <p:ph type="title"/>
          </p:nvPr>
        </p:nvSpPr>
        <p:spPr>
          <a:xfrm>
            <a:off x="763930" y="551962"/>
            <a:ext cx="10729732" cy="5652066"/>
          </a:xfrm>
        </p:spPr>
        <p:txBody>
          <a:bodyPr vert="horz" lIns="91440" tIns="45720" rIns="91440" bIns="45720" rtlCol="0" anchor="ctr">
            <a:normAutofit/>
          </a:bodyPr>
          <a:lstStyle/>
          <a:p>
            <a:r>
              <a:rPr lang="en-US" sz="4000" b="1" kern="0" baseline="30000" dirty="0">
                <a:effectLst/>
                <a:latin typeface="Segoe UI" panose="020B0502040204020203" pitchFamily="34" charset="0"/>
                <a:ea typeface="Times New Roman" panose="02020603050405020304" pitchFamily="18" charset="0"/>
                <a:cs typeface="Segoe UI" panose="020B0502040204020203" pitchFamily="34" charset="0"/>
              </a:rPr>
              <a:t>9 </a:t>
            </a:r>
            <a:r>
              <a:rPr lang="en-US" sz="4000" b="1" kern="0" dirty="0">
                <a:effectLst/>
                <a:latin typeface="Segoe UI" panose="020B0502040204020203" pitchFamily="34" charset="0"/>
                <a:ea typeface="Times New Roman" panose="02020603050405020304" pitchFamily="18" charset="0"/>
                <a:cs typeface="Segoe UI" panose="020B0502040204020203" pitchFamily="34" charset="0"/>
              </a:rPr>
              <a:t>As they were coming down the mountain, Jesus gave them orders not to tell anyone what they had seen until the Son of Man had risen from the dead. </a:t>
            </a:r>
            <a:r>
              <a:rPr lang="en-US" sz="4000" b="1" kern="0" baseline="30000" dirty="0">
                <a:effectLst/>
                <a:latin typeface="Segoe UI" panose="020B0502040204020203" pitchFamily="34" charset="0"/>
                <a:ea typeface="Times New Roman" panose="02020603050405020304" pitchFamily="18" charset="0"/>
                <a:cs typeface="Segoe UI" panose="020B0502040204020203" pitchFamily="34" charset="0"/>
              </a:rPr>
              <a:t>10 </a:t>
            </a:r>
            <a:r>
              <a:rPr lang="en-US" sz="4000" b="1" kern="0" dirty="0">
                <a:effectLst/>
                <a:latin typeface="Segoe UI" panose="020B0502040204020203" pitchFamily="34" charset="0"/>
                <a:ea typeface="Times New Roman" panose="02020603050405020304" pitchFamily="18" charset="0"/>
                <a:cs typeface="Segoe UI" panose="020B0502040204020203" pitchFamily="34" charset="0"/>
              </a:rPr>
              <a:t>They kept the matter to themselves, discussing what “rising from the dead” meant.</a:t>
            </a:r>
            <a:br>
              <a:rPr lang="en-US" sz="4000" b="1" kern="0" dirty="0">
                <a:effectLst/>
                <a:latin typeface="Segoe UI" panose="020B0502040204020203" pitchFamily="34" charset="0"/>
                <a:ea typeface="Times New Roman" panose="02020603050405020304" pitchFamily="18" charset="0"/>
                <a:cs typeface="Segoe UI" panose="020B0502040204020203" pitchFamily="34" charset="0"/>
              </a:rPr>
            </a:br>
            <a:br>
              <a:rPr lang="en-US" sz="4000" b="1" kern="0" dirty="0">
                <a:effectLst/>
                <a:latin typeface="Segoe UI" panose="020B0502040204020203" pitchFamily="34" charset="0"/>
                <a:ea typeface="Times New Roman" panose="02020603050405020304" pitchFamily="18" charset="0"/>
                <a:cs typeface="Segoe UI" panose="020B0502040204020203" pitchFamily="34" charset="0"/>
              </a:rPr>
            </a:br>
            <a:br>
              <a:rPr lang="en-US" sz="4000" b="1" kern="0" dirty="0">
                <a:effectLst/>
                <a:latin typeface="Segoe UI" panose="020B0502040204020203" pitchFamily="34" charset="0"/>
                <a:ea typeface="Times New Roman" panose="02020603050405020304" pitchFamily="18" charset="0"/>
                <a:cs typeface="Segoe UI" panose="020B0502040204020203" pitchFamily="34" charset="0"/>
              </a:rPr>
            </a:br>
            <a:r>
              <a:rPr lang="en-US" sz="2800" kern="0" dirty="0">
                <a:effectLst/>
                <a:latin typeface="Segoe UI" panose="020B0502040204020203" pitchFamily="34" charset="0"/>
                <a:ea typeface="Times New Roman" panose="02020603050405020304" pitchFamily="18" charset="0"/>
                <a:cs typeface="Segoe UI" panose="020B0502040204020203" pitchFamily="34" charset="0"/>
              </a:rPr>
              <a:t>Mark 9:9-10 (NIV)</a:t>
            </a:r>
            <a:br>
              <a:rPr lang="en-US" sz="2800" kern="100" dirty="0">
                <a:effectLst/>
                <a:latin typeface="Segoe UI" panose="020B0502040204020203" pitchFamily="34" charset="0"/>
                <a:ea typeface="Calibri" panose="020F0502020204030204" pitchFamily="34" charset="0"/>
                <a:cs typeface="Segoe UI" panose="020B0502040204020203" pitchFamily="34" charset="0"/>
              </a:rPr>
            </a:br>
            <a:endParaRPr lang="en-US" sz="2800" kern="1200" dirty="0">
              <a:latin typeface="Segoe UI" panose="020B0502040204020203" pitchFamily="34" charset="0"/>
              <a:cs typeface="Segoe UI" panose="020B0502040204020203" pitchFamily="34" charset="0"/>
            </a:endParaRPr>
          </a:p>
        </p:txBody>
      </p:sp>
      <p:cxnSp>
        <p:nvCxnSpPr>
          <p:cNvPr id="66" name="Straight Connector 6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71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CDBD42-780F-DAAD-64E9-8C888A5374A3}"/>
              </a:ext>
            </a:extLst>
          </p:cNvPr>
          <p:cNvSpPr>
            <a:spLocks noGrp="1"/>
          </p:cNvSpPr>
          <p:nvPr>
            <p:ph type="title"/>
          </p:nvPr>
        </p:nvSpPr>
        <p:spPr>
          <a:xfrm>
            <a:off x="865804" y="836457"/>
            <a:ext cx="10729732" cy="5652066"/>
          </a:xfrm>
        </p:spPr>
        <p:txBody>
          <a:bodyPr vert="horz" lIns="91440" tIns="45720" rIns="91440" bIns="45720" rtlCol="0" anchor="ctr">
            <a:noAutofit/>
          </a:bodyPr>
          <a:lstStyle/>
          <a:p>
            <a:pPr marL="0" marR="0">
              <a:lnSpc>
                <a:spcPct val="107000"/>
              </a:lnSpc>
              <a:spcBef>
                <a:spcPts val="0"/>
              </a:spcBef>
              <a:spcAft>
                <a:spcPts val="800"/>
              </a:spcAft>
            </a:pPr>
            <a:r>
              <a:rPr lang="en-US" sz="4000" b="1" kern="0" baseline="30000" dirty="0">
                <a:effectLst/>
                <a:latin typeface="Segoe UI" panose="020B0502040204020203" pitchFamily="34" charset="0"/>
                <a:ea typeface="Times New Roman" panose="02020603050405020304" pitchFamily="18" charset="0"/>
                <a:cs typeface="Segoe UI" panose="020B0502040204020203" pitchFamily="34" charset="0"/>
              </a:rPr>
              <a:t>14 </a:t>
            </a:r>
            <a:r>
              <a:rPr lang="en-US" sz="4000" b="1" kern="0" dirty="0">
                <a:effectLst/>
                <a:latin typeface="Segoe UI" panose="020B0502040204020203" pitchFamily="34" charset="0"/>
                <a:ea typeface="Times New Roman" panose="02020603050405020304" pitchFamily="18" charset="0"/>
                <a:cs typeface="Segoe UI" panose="020B0502040204020203" pitchFamily="34" charset="0"/>
              </a:rPr>
              <a:t>When they came to the other disciples, they saw a large crowd around them and the teachers of the law arguing with them. </a:t>
            </a:r>
            <a:r>
              <a:rPr lang="en-US" sz="4000" b="1" kern="0" baseline="30000" dirty="0">
                <a:effectLst/>
                <a:latin typeface="Segoe UI" panose="020B0502040204020203" pitchFamily="34" charset="0"/>
                <a:ea typeface="Times New Roman" panose="02020603050405020304" pitchFamily="18" charset="0"/>
                <a:cs typeface="Segoe UI" panose="020B0502040204020203" pitchFamily="34" charset="0"/>
              </a:rPr>
              <a:t>15 </a:t>
            </a:r>
            <a:r>
              <a:rPr lang="en-US" sz="4000" b="1" kern="0" dirty="0">
                <a:effectLst/>
                <a:latin typeface="Segoe UI" panose="020B0502040204020203" pitchFamily="34" charset="0"/>
                <a:ea typeface="Times New Roman" panose="02020603050405020304" pitchFamily="18" charset="0"/>
                <a:cs typeface="Segoe UI" panose="020B0502040204020203" pitchFamily="34" charset="0"/>
              </a:rPr>
              <a:t>As soon as all the people saw Jesus, they were overwhelmed with wonder and ran to greet him.</a:t>
            </a:r>
            <a:br>
              <a:rPr lang="en-US" sz="4000" b="1" kern="0" dirty="0">
                <a:effectLst/>
                <a:latin typeface="Segoe UI" panose="020B0502040204020203" pitchFamily="34" charset="0"/>
                <a:ea typeface="Times New Roman" panose="02020603050405020304" pitchFamily="18" charset="0"/>
                <a:cs typeface="Segoe UI" panose="020B0502040204020203" pitchFamily="34" charset="0"/>
              </a:rPr>
            </a:br>
            <a:br>
              <a:rPr lang="en-US" sz="4000" b="1" kern="0" dirty="0">
                <a:effectLst/>
                <a:latin typeface="Segoe UI" panose="020B0502040204020203" pitchFamily="34" charset="0"/>
                <a:ea typeface="Times New Roman" panose="02020603050405020304" pitchFamily="18" charset="0"/>
                <a:cs typeface="Segoe UI" panose="020B0502040204020203" pitchFamily="34" charset="0"/>
              </a:rPr>
            </a:br>
            <a:r>
              <a:rPr lang="en-US" sz="2800" kern="0" dirty="0">
                <a:effectLst/>
                <a:latin typeface="Segoe UI" panose="020B0502040204020203" pitchFamily="34" charset="0"/>
                <a:ea typeface="Times New Roman" panose="02020603050405020304" pitchFamily="18" charset="0"/>
                <a:cs typeface="Segoe UI" panose="020B0502040204020203" pitchFamily="34" charset="0"/>
              </a:rPr>
              <a:t>Mark 9:14-15 (NIV)</a:t>
            </a:r>
            <a:br>
              <a:rPr lang="en-US" sz="2800" kern="100" dirty="0">
                <a:effectLst/>
                <a:latin typeface="Segoe UI" panose="020B0502040204020203" pitchFamily="34" charset="0"/>
                <a:ea typeface="Calibri" panose="020F0502020204030204" pitchFamily="34" charset="0"/>
                <a:cs typeface="Segoe UI" panose="020B0502040204020203" pitchFamily="34" charset="0"/>
              </a:rPr>
            </a:br>
            <a:endParaRPr lang="en-US" sz="2800" kern="1200" dirty="0">
              <a:latin typeface="Segoe UI" panose="020B0502040204020203" pitchFamily="34" charset="0"/>
              <a:cs typeface="Segoe UI" panose="020B0502040204020203" pitchFamily="34" charset="0"/>
            </a:endParaRPr>
          </a:p>
        </p:txBody>
      </p:sp>
      <p:cxnSp>
        <p:nvCxnSpPr>
          <p:cNvPr id="66" name="Straight Connector 6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30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CDBD42-780F-DAAD-64E9-8C888A5374A3}"/>
              </a:ext>
            </a:extLst>
          </p:cNvPr>
          <p:cNvSpPr>
            <a:spLocks noGrp="1"/>
          </p:cNvSpPr>
          <p:nvPr>
            <p:ph type="title"/>
          </p:nvPr>
        </p:nvSpPr>
        <p:spPr>
          <a:xfrm>
            <a:off x="865804" y="836457"/>
            <a:ext cx="10729732" cy="5652066"/>
          </a:xfrm>
        </p:spPr>
        <p:txBody>
          <a:bodyPr vert="horz" lIns="91440" tIns="45720" rIns="91440" bIns="45720" rtlCol="0" anchor="ctr">
            <a:noAutofit/>
          </a:bodyPr>
          <a:lstStyle/>
          <a:p>
            <a:pPr marL="0" marR="0">
              <a:lnSpc>
                <a:spcPct val="107000"/>
              </a:lnSpc>
              <a:spcBef>
                <a:spcPts val="0"/>
              </a:spcBef>
              <a:spcAft>
                <a:spcPts val="800"/>
              </a:spcAft>
            </a:pPr>
            <a:r>
              <a:rPr lang="en-US" sz="4000" b="1" kern="0" baseline="30000" dirty="0">
                <a:effectLst/>
                <a:latin typeface="Segoe UI" panose="020B0502040204020203" pitchFamily="34" charset="0"/>
                <a:ea typeface="Times New Roman" panose="02020603050405020304" pitchFamily="18" charset="0"/>
                <a:cs typeface="Segoe UI" panose="020B0502040204020203" pitchFamily="34" charset="0"/>
              </a:rPr>
              <a:t>16 </a:t>
            </a:r>
            <a:r>
              <a:rPr lang="en-US" sz="4000" b="1" kern="0" dirty="0">
                <a:effectLst/>
                <a:latin typeface="Segoe UI" panose="020B0502040204020203" pitchFamily="34" charset="0"/>
                <a:ea typeface="Times New Roman" panose="02020603050405020304" pitchFamily="18" charset="0"/>
                <a:cs typeface="Segoe UI" panose="020B0502040204020203" pitchFamily="34" charset="0"/>
              </a:rPr>
              <a:t>“What are you arguing with them about?” he asked.</a:t>
            </a:r>
            <a:br>
              <a:rPr lang="en-US" sz="4000" b="1" kern="0" dirty="0">
                <a:effectLst/>
                <a:latin typeface="Segoe UI" panose="020B0502040204020203" pitchFamily="34" charset="0"/>
                <a:ea typeface="Times New Roman" panose="02020603050405020304" pitchFamily="18" charset="0"/>
                <a:cs typeface="Segoe UI" panose="020B0502040204020203" pitchFamily="34" charset="0"/>
              </a:rPr>
            </a:br>
            <a:br>
              <a:rPr lang="en-US" sz="4000" b="1" kern="0" dirty="0">
                <a:effectLst/>
                <a:latin typeface="Segoe UI" panose="020B0502040204020203" pitchFamily="34" charset="0"/>
                <a:ea typeface="Times New Roman" panose="02020603050405020304" pitchFamily="18" charset="0"/>
                <a:cs typeface="Segoe UI" panose="020B0502040204020203" pitchFamily="34" charset="0"/>
              </a:rPr>
            </a:br>
            <a:br>
              <a:rPr lang="en-US" sz="4000" b="1" kern="0" dirty="0">
                <a:effectLst/>
                <a:latin typeface="Segoe UI" panose="020B0502040204020203" pitchFamily="34" charset="0"/>
                <a:ea typeface="Times New Roman" panose="02020603050405020304" pitchFamily="18" charset="0"/>
                <a:cs typeface="Segoe UI" panose="020B0502040204020203" pitchFamily="34" charset="0"/>
              </a:rPr>
            </a:br>
            <a:r>
              <a:rPr lang="en-US" sz="2800" kern="0" dirty="0">
                <a:effectLst/>
                <a:latin typeface="Segoe UI" panose="020B0502040204020203" pitchFamily="34" charset="0"/>
                <a:ea typeface="Times New Roman" panose="02020603050405020304" pitchFamily="18" charset="0"/>
                <a:cs typeface="Segoe UI" panose="020B0502040204020203" pitchFamily="34" charset="0"/>
              </a:rPr>
              <a:t>Mark 9:16 (NIV)</a:t>
            </a:r>
            <a:endParaRPr lang="en-US" sz="2800" kern="1200" dirty="0">
              <a:latin typeface="Segoe UI" panose="020B0502040204020203" pitchFamily="34" charset="0"/>
              <a:cs typeface="Segoe UI" panose="020B0502040204020203" pitchFamily="34" charset="0"/>
            </a:endParaRPr>
          </a:p>
        </p:txBody>
      </p:sp>
      <p:cxnSp>
        <p:nvCxnSpPr>
          <p:cNvPr id="66" name="Straight Connector 6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669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CDBD42-780F-DAAD-64E9-8C888A5374A3}"/>
              </a:ext>
            </a:extLst>
          </p:cNvPr>
          <p:cNvSpPr>
            <a:spLocks noGrp="1"/>
          </p:cNvSpPr>
          <p:nvPr>
            <p:ph type="title"/>
          </p:nvPr>
        </p:nvSpPr>
        <p:spPr>
          <a:xfrm>
            <a:off x="731133" y="503291"/>
            <a:ext cx="10729732" cy="5652066"/>
          </a:xfrm>
        </p:spPr>
        <p:txBody>
          <a:bodyPr vert="horz" lIns="91440" tIns="45720" rIns="91440" bIns="45720" rtlCol="0" anchor="ctr">
            <a:noAutofit/>
          </a:bodyPr>
          <a:lstStyle/>
          <a:p>
            <a:pPr marL="0" marR="0">
              <a:lnSpc>
                <a:spcPct val="107000"/>
              </a:lnSpc>
              <a:spcBef>
                <a:spcPts val="0"/>
              </a:spcBef>
              <a:spcAft>
                <a:spcPts val="800"/>
              </a:spcAft>
            </a:pPr>
            <a:r>
              <a:rPr lang="en-US" sz="4000" b="1" kern="0" baseline="30000" dirty="0">
                <a:effectLst/>
                <a:latin typeface="Segoe UI" panose="020B0502040204020203" pitchFamily="34" charset="0"/>
                <a:ea typeface="Times New Roman" panose="02020603050405020304" pitchFamily="18" charset="0"/>
                <a:cs typeface="Times New Roman" panose="02020603050405020304" pitchFamily="18" charset="0"/>
              </a:rPr>
              <a:t>17 </a:t>
            </a:r>
            <a:r>
              <a:rPr lang="en-US" sz="4000" b="1" kern="0" dirty="0">
                <a:effectLst/>
                <a:latin typeface="Segoe UI" panose="020B0502040204020203" pitchFamily="34" charset="0"/>
                <a:ea typeface="Times New Roman" panose="02020603050405020304" pitchFamily="18" charset="0"/>
                <a:cs typeface="Times New Roman" panose="02020603050405020304" pitchFamily="18" charset="0"/>
              </a:rPr>
              <a:t>A man in the crowd answered, “Teacher, I brought you my son, who is possessed by a spirit that has robbed him of speech. </a:t>
            </a:r>
            <a:r>
              <a:rPr lang="en-US" sz="4000" b="1" kern="0" baseline="30000" dirty="0">
                <a:effectLst/>
                <a:latin typeface="Segoe UI" panose="020B0502040204020203" pitchFamily="34" charset="0"/>
                <a:ea typeface="Times New Roman" panose="02020603050405020304" pitchFamily="18" charset="0"/>
                <a:cs typeface="Times New Roman" panose="02020603050405020304" pitchFamily="18" charset="0"/>
              </a:rPr>
              <a:t>18 </a:t>
            </a:r>
            <a:r>
              <a:rPr lang="en-US" sz="4000" b="1" kern="0" dirty="0">
                <a:effectLst/>
                <a:latin typeface="Segoe UI" panose="020B0502040204020203" pitchFamily="34" charset="0"/>
                <a:ea typeface="Times New Roman" panose="02020603050405020304" pitchFamily="18" charset="0"/>
                <a:cs typeface="Times New Roman" panose="02020603050405020304" pitchFamily="18" charset="0"/>
              </a:rPr>
              <a:t>Whenever it seizes him, it throws him to the ground. He foams at the mouth, gnashes his teeth and becomes rigid. I asked your disciples to drive out the spirit, but they could not.”                  </a:t>
            </a:r>
            <a:r>
              <a:rPr lang="en-US" sz="2800" kern="0" dirty="0">
                <a:effectLst/>
                <a:latin typeface="Segoe UI" panose="020B0502040204020203" pitchFamily="34" charset="0"/>
                <a:ea typeface="Times New Roman" panose="02020603050405020304" pitchFamily="18" charset="0"/>
                <a:cs typeface="Times New Roman" panose="02020603050405020304" pitchFamily="18" charset="0"/>
              </a:rPr>
              <a:t>Mark 9:17-18 (NIV)</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33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CDBD42-780F-DAAD-64E9-8C888A5374A3}"/>
              </a:ext>
            </a:extLst>
          </p:cNvPr>
          <p:cNvSpPr>
            <a:spLocks noGrp="1"/>
          </p:cNvSpPr>
          <p:nvPr>
            <p:ph type="title"/>
          </p:nvPr>
        </p:nvSpPr>
        <p:spPr>
          <a:xfrm>
            <a:off x="596463" y="364040"/>
            <a:ext cx="10729732" cy="5652066"/>
          </a:xfrm>
        </p:spPr>
        <p:txBody>
          <a:bodyPr vert="horz" lIns="91440" tIns="45720" rIns="91440" bIns="45720" rtlCol="0" anchor="ctr">
            <a:noAutofit/>
          </a:bodyPr>
          <a:lstStyle/>
          <a:p>
            <a:pPr marL="0" marR="0">
              <a:lnSpc>
                <a:spcPct val="107000"/>
              </a:lnSpc>
              <a:spcBef>
                <a:spcPts val="0"/>
              </a:spcBef>
              <a:spcAft>
                <a:spcPts val="800"/>
              </a:spcAft>
            </a:pPr>
            <a:r>
              <a:rPr lang="en-US" sz="3600" b="1" kern="0" baseline="30000" dirty="0">
                <a:effectLst/>
                <a:latin typeface="Segoe UI" panose="020B0502040204020203" pitchFamily="34" charset="0"/>
                <a:ea typeface="Times New Roman" panose="02020603050405020304" pitchFamily="18" charset="0"/>
                <a:cs typeface="Segoe UI" panose="020B0502040204020203" pitchFamily="34" charset="0"/>
              </a:rPr>
              <a:t>19 </a:t>
            </a:r>
            <a:r>
              <a:rPr lang="en-US" sz="3600" b="1" kern="0" dirty="0">
                <a:effectLst/>
                <a:latin typeface="Segoe UI" panose="020B0502040204020203" pitchFamily="34" charset="0"/>
                <a:ea typeface="Times New Roman" panose="02020603050405020304" pitchFamily="18" charset="0"/>
                <a:cs typeface="Segoe UI" panose="020B0502040204020203" pitchFamily="34" charset="0"/>
              </a:rPr>
              <a:t>“You unbelieving generation,” Jesus replied, “how long shall I stay with you? How long shall I put up with you? Bring the boy to me.”</a:t>
            </a:r>
            <a:br>
              <a:rPr lang="en-US" sz="3600" kern="100" dirty="0">
                <a:effectLst/>
                <a:latin typeface="Segoe UI" panose="020B0502040204020203" pitchFamily="34" charset="0"/>
                <a:ea typeface="Calibri" panose="020F0502020204030204" pitchFamily="34" charset="0"/>
                <a:cs typeface="Segoe UI" panose="020B0502040204020203" pitchFamily="34" charset="0"/>
              </a:rPr>
            </a:br>
            <a:r>
              <a:rPr lang="en-US" sz="3600" b="1" kern="0" baseline="30000" dirty="0">
                <a:effectLst/>
                <a:latin typeface="Segoe UI" panose="020B0502040204020203" pitchFamily="34" charset="0"/>
                <a:ea typeface="Times New Roman" panose="02020603050405020304" pitchFamily="18" charset="0"/>
                <a:cs typeface="Segoe UI" panose="020B0502040204020203" pitchFamily="34" charset="0"/>
              </a:rPr>
              <a:t>20 </a:t>
            </a:r>
            <a:r>
              <a:rPr lang="en-US" sz="3600" b="1" kern="0" dirty="0">
                <a:effectLst/>
                <a:latin typeface="Segoe UI" panose="020B0502040204020203" pitchFamily="34" charset="0"/>
                <a:ea typeface="Times New Roman" panose="02020603050405020304" pitchFamily="18" charset="0"/>
                <a:cs typeface="Segoe UI" panose="020B0502040204020203" pitchFamily="34" charset="0"/>
              </a:rPr>
              <a:t>So they brought him. When the spirit saw Jesus, it immediately threw the boy into a convulsion. He fell to the ground and rolled around, foaming at the mouth. </a:t>
            </a:r>
            <a:br>
              <a:rPr lang="en-US" sz="4000" b="1" kern="0" dirty="0">
                <a:effectLst/>
                <a:latin typeface="Segoe UI" panose="020B0502040204020203" pitchFamily="34" charset="0"/>
                <a:ea typeface="Times New Roman" panose="02020603050405020304" pitchFamily="18" charset="0"/>
                <a:cs typeface="Segoe UI" panose="020B0502040204020203" pitchFamily="34" charset="0"/>
              </a:rPr>
            </a:br>
            <a:r>
              <a:rPr lang="en-US" sz="2800" kern="0" dirty="0">
                <a:effectLst/>
                <a:latin typeface="Segoe UI" panose="020B0502040204020203" pitchFamily="34" charset="0"/>
                <a:ea typeface="Times New Roman" panose="02020603050405020304" pitchFamily="18" charset="0"/>
                <a:cs typeface="Segoe UI" panose="020B0502040204020203" pitchFamily="34" charset="0"/>
              </a:rPr>
              <a:t>Mark 9:19-20 (NIV)</a:t>
            </a:r>
            <a:endParaRPr lang="en-US" sz="2800" kern="100" dirty="0">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66" name="Straight Connector 6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097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CDBD42-780F-DAAD-64E9-8C888A5374A3}"/>
              </a:ext>
            </a:extLst>
          </p:cNvPr>
          <p:cNvSpPr>
            <a:spLocks noGrp="1"/>
          </p:cNvSpPr>
          <p:nvPr>
            <p:ph type="title"/>
          </p:nvPr>
        </p:nvSpPr>
        <p:spPr>
          <a:xfrm>
            <a:off x="731133" y="503291"/>
            <a:ext cx="10729732" cy="5652066"/>
          </a:xfrm>
        </p:spPr>
        <p:txBody>
          <a:bodyPr vert="horz" lIns="91440" tIns="45720" rIns="91440" bIns="45720" rtlCol="0" anchor="ctr">
            <a:noAutofit/>
          </a:bodyPr>
          <a:lstStyle/>
          <a:p>
            <a:pPr marL="0" marR="0">
              <a:lnSpc>
                <a:spcPct val="107000"/>
              </a:lnSpc>
              <a:spcBef>
                <a:spcPts val="0"/>
              </a:spcBef>
              <a:spcAft>
                <a:spcPts val="800"/>
              </a:spcAft>
            </a:pPr>
            <a:r>
              <a:rPr lang="en-US" sz="4000" b="1" kern="0" baseline="30000" dirty="0">
                <a:effectLst/>
                <a:latin typeface="Segoe UI" panose="020B0502040204020203" pitchFamily="34" charset="0"/>
                <a:ea typeface="Times New Roman" panose="02020603050405020304" pitchFamily="18" charset="0"/>
                <a:cs typeface="Times New Roman" panose="02020603050405020304" pitchFamily="18" charset="0"/>
              </a:rPr>
              <a:t>21 </a:t>
            </a:r>
            <a:r>
              <a:rPr lang="en-US" sz="4000" b="1" kern="0" dirty="0">
                <a:effectLst/>
                <a:latin typeface="Segoe UI" panose="020B0502040204020203" pitchFamily="34" charset="0"/>
                <a:ea typeface="Times New Roman" panose="02020603050405020304" pitchFamily="18" charset="0"/>
                <a:cs typeface="Times New Roman" panose="02020603050405020304" pitchFamily="18" charset="0"/>
              </a:rPr>
              <a:t>Jesus asked the boy’s father, “How long has he been like this?”</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r>
              <a:rPr lang="en-US" sz="4000" b="1" kern="0" dirty="0">
                <a:effectLst/>
                <a:latin typeface="Segoe UI" panose="020B0502040204020203" pitchFamily="34" charset="0"/>
                <a:ea typeface="Times New Roman" panose="02020603050405020304" pitchFamily="18" charset="0"/>
                <a:cs typeface="Times New Roman" panose="02020603050405020304" pitchFamily="18" charset="0"/>
              </a:rPr>
              <a:t>“From childhood,” he answered. </a:t>
            </a:r>
            <a:r>
              <a:rPr lang="en-US" sz="4000" b="1" kern="0" baseline="30000" dirty="0">
                <a:effectLst/>
                <a:latin typeface="Segoe UI" panose="020B0502040204020203" pitchFamily="34" charset="0"/>
                <a:ea typeface="Times New Roman" panose="02020603050405020304" pitchFamily="18" charset="0"/>
                <a:cs typeface="Times New Roman" panose="02020603050405020304" pitchFamily="18" charset="0"/>
              </a:rPr>
              <a:t>22 </a:t>
            </a:r>
            <a:r>
              <a:rPr lang="en-US" sz="4000" b="1" kern="0" dirty="0">
                <a:effectLst/>
                <a:latin typeface="Segoe UI" panose="020B0502040204020203" pitchFamily="34" charset="0"/>
                <a:ea typeface="Times New Roman" panose="02020603050405020304" pitchFamily="18" charset="0"/>
                <a:cs typeface="Times New Roman" panose="02020603050405020304" pitchFamily="18" charset="0"/>
              </a:rPr>
              <a:t>“It has often thrown him into fire or water to kill him. But if you can do anything, take pity on us and help us.”</a:t>
            </a:r>
            <a:br>
              <a:rPr lang="en-US" sz="4000" b="1" kern="0" dirty="0">
                <a:effectLst/>
                <a:latin typeface="Segoe UI" panose="020B0502040204020203" pitchFamily="34" charset="0"/>
                <a:ea typeface="Times New Roman" panose="02020603050405020304" pitchFamily="18" charset="0"/>
                <a:cs typeface="Times New Roman" panose="02020603050405020304" pitchFamily="18" charset="0"/>
              </a:rPr>
            </a:br>
            <a:br>
              <a:rPr lang="en-US" sz="4000" b="1" kern="0" dirty="0">
                <a:effectLst/>
                <a:latin typeface="Segoe UI" panose="020B0502040204020203" pitchFamily="34" charset="0"/>
                <a:ea typeface="Times New Roman" panose="02020603050405020304" pitchFamily="18" charset="0"/>
                <a:cs typeface="Times New Roman" panose="02020603050405020304" pitchFamily="18" charset="0"/>
              </a:rPr>
            </a:br>
            <a:r>
              <a:rPr lang="en-US" sz="2800" kern="0" dirty="0">
                <a:effectLst/>
                <a:latin typeface="Segoe UI" panose="020B0502040204020203" pitchFamily="34" charset="0"/>
                <a:ea typeface="Times New Roman" panose="02020603050405020304" pitchFamily="18" charset="0"/>
                <a:cs typeface="Times New Roman" panose="02020603050405020304" pitchFamily="18" charset="0"/>
              </a:rPr>
              <a:t>Mark 9:21-22 (NIV)</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872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ECDBD42-780F-DAAD-64E9-8C888A5374A3}"/>
              </a:ext>
            </a:extLst>
          </p:cNvPr>
          <p:cNvSpPr>
            <a:spLocks noGrp="1"/>
          </p:cNvSpPr>
          <p:nvPr>
            <p:ph type="title"/>
          </p:nvPr>
        </p:nvSpPr>
        <p:spPr>
          <a:xfrm>
            <a:off x="731133" y="503291"/>
            <a:ext cx="10729732" cy="5652066"/>
          </a:xfrm>
        </p:spPr>
        <p:txBody>
          <a:bodyPr vert="horz" lIns="91440" tIns="45720" rIns="91440" bIns="45720" rtlCol="0" anchor="ctr">
            <a:noAutofit/>
          </a:bodyPr>
          <a:lstStyle/>
          <a:p>
            <a:pPr marL="0" marR="0">
              <a:lnSpc>
                <a:spcPct val="107000"/>
              </a:lnSpc>
              <a:spcBef>
                <a:spcPts val="0"/>
              </a:spcBef>
              <a:spcAft>
                <a:spcPts val="800"/>
              </a:spcAft>
            </a:pPr>
            <a:r>
              <a:rPr lang="en-US" sz="4000" b="1" kern="0" baseline="30000" dirty="0">
                <a:effectLst/>
                <a:latin typeface="Segoe UI" panose="020B0502040204020203" pitchFamily="34" charset="0"/>
                <a:ea typeface="Times New Roman" panose="02020603050405020304" pitchFamily="18" charset="0"/>
                <a:cs typeface="Times New Roman" panose="02020603050405020304" pitchFamily="18" charset="0"/>
              </a:rPr>
              <a:t>23 </a:t>
            </a:r>
            <a:r>
              <a:rPr lang="en-US" sz="4000" b="1" kern="0" dirty="0">
                <a:effectLst/>
                <a:latin typeface="Segoe UI" panose="020B0502040204020203" pitchFamily="34" charset="0"/>
                <a:ea typeface="Times New Roman" panose="02020603050405020304" pitchFamily="18" charset="0"/>
                <a:cs typeface="Times New Roman" panose="02020603050405020304" pitchFamily="18" charset="0"/>
              </a:rPr>
              <a:t>“‘If you can’?” said Jesus. “Everything is possible for one who believes.”</a:t>
            </a:r>
            <a:br>
              <a:rPr lang="en-US" sz="4000" b="1" kern="0" dirty="0">
                <a:effectLst/>
                <a:latin typeface="Segoe UI" panose="020B0502040204020203" pitchFamily="34" charset="0"/>
                <a:ea typeface="Times New Roman" panose="02020603050405020304" pitchFamily="18" charset="0"/>
                <a:cs typeface="Times New Roman" panose="02020603050405020304" pitchFamily="18" charset="0"/>
              </a:rPr>
            </a:b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r>
              <a:rPr lang="en-US" sz="4000" b="1" kern="0" baseline="30000" dirty="0">
                <a:effectLst/>
                <a:latin typeface="Segoe UI" panose="020B0502040204020203" pitchFamily="34" charset="0"/>
                <a:ea typeface="Times New Roman" panose="02020603050405020304" pitchFamily="18" charset="0"/>
                <a:cs typeface="Times New Roman" panose="02020603050405020304" pitchFamily="18" charset="0"/>
              </a:rPr>
              <a:t>24 </a:t>
            </a:r>
            <a:r>
              <a:rPr lang="en-US" sz="4000" b="1" kern="0" dirty="0">
                <a:effectLst/>
                <a:latin typeface="Segoe UI" panose="020B0502040204020203" pitchFamily="34" charset="0"/>
                <a:ea typeface="Times New Roman" panose="02020603050405020304" pitchFamily="18" charset="0"/>
                <a:cs typeface="Times New Roman" panose="02020603050405020304" pitchFamily="18" charset="0"/>
              </a:rPr>
              <a:t>Immediately the boy’s father exclaimed, “I do believe; help me overcome my unbelief!”</a:t>
            </a:r>
            <a:br>
              <a:rPr lang="en-US" sz="4000" b="1" kern="0" dirty="0">
                <a:effectLst/>
                <a:latin typeface="Segoe UI" panose="020B0502040204020203" pitchFamily="34" charset="0"/>
                <a:ea typeface="Times New Roman" panose="02020603050405020304" pitchFamily="18" charset="0"/>
                <a:cs typeface="Times New Roman" panose="02020603050405020304" pitchFamily="18" charset="0"/>
              </a:rPr>
            </a:b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Mark 9:23-24 (NIV)</a:t>
            </a:r>
          </a:p>
        </p:txBody>
      </p:sp>
      <p:cxnSp>
        <p:nvCxnSpPr>
          <p:cNvPr id="66" name="Straight Connector 6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5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DC2306-8706-88BF-0554-BCFEBAC49AB5}"/>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5600" kern="1200" dirty="0">
                <a:solidFill>
                  <a:schemeClr val="tx1"/>
                </a:solidFill>
                <a:effectLst/>
                <a:latin typeface="Segoe UI" panose="020B0502040204020203" pitchFamily="34" charset="0"/>
                <a:cs typeface="Segoe UI" panose="020B0502040204020203" pitchFamily="34" charset="0"/>
              </a:rPr>
              <a:t>If you could have dinner with just one person, living or dead, who would it be and why?</a:t>
            </a:r>
            <a:endParaRPr lang="en-US" sz="5600" kern="1200" dirty="0">
              <a:solidFill>
                <a:schemeClr val="tx1"/>
              </a:solidFill>
              <a:latin typeface="Segoe UI" panose="020B0502040204020203" pitchFamily="34" charset="0"/>
              <a:cs typeface="Segoe UI" panose="020B0502040204020203" pitchFamily="34" charset="0"/>
            </a:endParaRPr>
          </a:p>
        </p:txBody>
      </p:sp>
      <p:sp>
        <p:nvSpPr>
          <p:cNvPr id="26" name="Rectangle 2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438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 name="Rectangle 3078">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81" name="Rectangle 3080">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at Does Dove Mean? Dove Spirit Animal - Wild Gratitude">
            <a:extLst>
              <a:ext uri="{FF2B5EF4-FFF2-40B4-BE49-F238E27FC236}">
                <a16:creationId xmlns:a16="http://schemas.microsoft.com/office/drawing/2014/main" id="{7FD9C524-5965-AD3A-30B2-E9C09710D850}"/>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12455" b="12455"/>
          <a:stretch/>
        </p:blipFill>
        <p:spPr bwMode="auto">
          <a:xfrm>
            <a:off x="20" y="10"/>
            <a:ext cx="12191980" cy="6866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42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aylor Swift on Politics and Her Sundance Documentary 'Miss Americana' -  Variety">
            <a:extLst>
              <a:ext uri="{FF2B5EF4-FFF2-40B4-BE49-F238E27FC236}">
                <a16:creationId xmlns:a16="http://schemas.microsoft.com/office/drawing/2014/main" id="{84BAB95B-E7F3-3767-AAB8-7F252D24E27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780" r="29671" b="6400"/>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A06483-3EF9-3489-8F0E-2932F1304EEB}"/>
              </a:ext>
            </a:extLst>
          </p:cNvPr>
          <p:cNvSpPr>
            <a:spLocks noGrp="1"/>
          </p:cNvSpPr>
          <p:nvPr>
            <p:ph type="title"/>
          </p:nvPr>
        </p:nvSpPr>
        <p:spPr>
          <a:xfrm>
            <a:off x="477980" y="1122363"/>
            <a:ext cx="4730627" cy="3204134"/>
          </a:xfrm>
        </p:spPr>
        <p:txBody>
          <a:bodyPr vert="horz" lIns="91440" tIns="45720" rIns="91440" bIns="45720" rtlCol="0" anchor="b">
            <a:normAutofit/>
          </a:bodyPr>
          <a:lstStyle/>
          <a:p>
            <a:r>
              <a:rPr lang="en-US" sz="6000" dirty="0">
                <a:solidFill>
                  <a:schemeClr val="bg1"/>
                </a:solidFill>
                <a:latin typeface="Segoe UI" panose="020B0502040204020203" pitchFamily="34" charset="0"/>
                <a:cs typeface="Segoe UI" panose="020B0502040204020203" pitchFamily="34" charset="0"/>
              </a:rPr>
              <a:t>Taylor Swift</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58769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Freeform: Shape 32">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34">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ECDBD42-780F-DAAD-64E9-8C888A5374A3}"/>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5600" b="1" kern="1200" dirty="0">
                <a:solidFill>
                  <a:schemeClr val="tx1"/>
                </a:solidFill>
                <a:effectLst/>
                <a:latin typeface="Segoe UI" panose="020B0502040204020203" pitchFamily="34" charset="0"/>
                <a:cs typeface="Segoe UI" panose="020B0502040204020203" pitchFamily="34" charset="0"/>
              </a:rPr>
              <a:t>Who is the most famous person you have seen </a:t>
            </a:r>
            <a:r>
              <a:rPr lang="en-US" sz="5600" b="1" dirty="0">
                <a:latin typeface="Segoe UI" panose="020B0502040204020203" pitchFamily="34" charset="0"/>
                <a:cs typeface="Segoe UI" panose="020B0502040204020203" pitchFamily="34" charset="0"/>
              </a:rPr>
              <a:t>with your own eyes</a:t>
            </a:r>
            <a:r>
              <a:rPr lang="en-US" sz="5600" b="1" kern="1200" dirty="0">
                <a:solidFill>
                  <a:schemeClr val="tx1"/>
                </a:solidFill>
                <a:effectLst/>
                <a:latin typeface="Segoe UI" panose="020B0502040204020203" pitchFamily="34" charset="0"/>
                <a:cs typeface="Segoe UI" panose="020B0502040204020203" pitchFamily="34" charset="0"/>
              </a:rPr>
              <a:t>?</a:t>
            </a:r>
            <a:br>
              <a:rPr lang="en-US" sz="5600" kern="1200" dirty="0">
                <a:solidFill>
                  <a:schemeClr val="tx1"/>
                </a:solidFill>
                <a:effectLst/>
                <a:latin typeface="Segoe UI" panose="020B0502040204020203" pitchFamily="34" charset="0"/>
                <a:cs typeface="Segoe UI" panose="020B0502040204020203" pitchFamily="34" charset="0"/>
              </a:rPr>
            </a:br>
            <a:endParaRPr lang="en-US" sz="5600" kern="1200" dirty="0">
              <a:solidFill>
                <a:schemeClr val="tx1"/>
              </a:solidFill>
              <a:latin typeface="Segoe UI" panose="020B0502040204020203" pitchFamily="34" charset="0"/>
              <a:cs typeface="Segoe UI" panose="020B0502040204020203" pitchFamily="34" charset="0"/>
            </a:endParaRPr>
          </a:p>
        </p:txBody>
      </p:sp>
      <p:sp>
        <p:nvSpPr>
          <p:cNvPr id="37" name="Rectangle 36">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93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Journalist Cokie Roberts dies at 75 - Salisbury Post | Salisbury Post">
            <a:extLst>
              <a:ext uri="{FF2B5EF4-FFF2-40B4-BE49-F238E27FC236}">
                <a16:creationId xmlns:a16="http://schemas.microsoft.com/office/drawing/2014/main" id="{293CEE76-82F2-08ED-0583-981400B1FBC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9089" b="10655"/>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A06483-3EF9-3489-8F0E-2932F1304EEB}"/>
              </a:ext>
            </a:extLst>
          </p:cNvPr>
          <p:cNvSpPr>
            <a:spLocks noGrp="1"/>
          </p:cNvSpPr>
          <p:nvPr>
            <p:ph type="title"/>
          </p:nvPr>
        </p:nvSpPr>
        <p:spPr>
          <a:xfrm>
            <a:off x="477981" y="1122363"/>
            <a:ext cx="4450858" cy="3204134"/>
          </a:xfrm>
        </p:spPr>
        <p:txBody>
          <a:bodyPr vert="horz" lIns="91440" tIns="45720" rIns="91440" bIns="45720" rtlCol="0" anchor="b">
            <a:normAutofit/>
          </a:bodyPr>
          <a:lstStyle/>
          <a:p>
            <a:r>
              <a:rPr lang="en-US" sz="5000" dirty="0">
                <a:solidFill>
                  <a:schemeClr val="bg1"/>
                </a:solidFill>
                <a:latin typeface="Segoe UI" panose="020B0502040204020203" pitchFamily="34" charset="0"/>
                <a:cs typeface="Segoe UI" panose="020B0502040204020203" pitchFamily="34" charset="0"/>
              </a:rPr>
              <a:t>Cokie Roberts</a:t>
            </a:r>
          </a:p>
        </p:txBody>
      </p:sp>
      <p:sp>
        <p:nvSpPr>
          <p:cNvPr id="2059"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15404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Triangle 4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B87C4-E3F5-FB5F-6470-2B528C93F348}"/>
              </a:ext>
            </a:extLst>
          </p:cNvPr>
          <p:cNvSpPr>
            <a:spLocks noGrp="1"/>
          </p:cNvSpPr>
          <p:nvPr>
            <p:ph type="title"/>
          </p:nvPr>
        </p:nvSpPr>
        <p:spPr>
          <a:xfrm>
            <a:off x="1285241" y="137502"/>
            <a:ext cx="9557646" cy="4689280"/>
          </a:xfrm>
        </p:spPr>
        <p:txBody>
          <a:bodyPr vert="horz" lIns="91440" tIns="45720" rIns="91440" bIns="45720" rtlCol="0" anchor="b">
            <a:normAutofit/>
          </a:bodyPr>
          <a:lstStyle/>
          <a:p>
            <a:r>
              <a:rPr lang="en-US" sz="4400" b="1" kern="1200" dirty="0">
                <a:solidFill>
                  <a:schemeClr val="tx1"/>
                </a:solidFill>
                <a:effectLst/>
                <a:latin typeface="Segoe UI" panose="020B0502040204020203" pitchFamily="34" charset="0"/>
                <a:cs typeface="Segoe UI" panose="020B0502040204020203" pitchFamily="34" charset="0"/>
              </a:rPr>
              <a:t>“The life appeared; we have seen it and testify to it, and we proclaim to you the eternal life, which was with the Father and has appeared to us.”</a:t>
            </a:r>
            <a:br>
              <a:rPr lang="en-US" sz="4400" b="1" kern="1200" dirty="0">
                <a:solidFill>
                  <a:schemeClr val="tx1"/>
                </a:solidFill>
                <a:effectLst/>
                <a:latin typeface="Segoe UI" panose="020B0502040204020203" pitchFamily="34" charset="0"/>
                <a:cs typeface="Segoe UI" panose="020B0502040204020203" pitchFamily="34" charset="0"/>
              </a:rPr>
            </a:br>
            <a:endParaRPr lang="en-US" sz="4400" b="1" kern="1200" dirty="0">
              <a:solidFill>
                <a:schemeClr val="tx1"/>
              </a:solidFill>
              <a:latin typeface="Segoe UI" panose="020B0502040204020203" pitchFamily="34" charset="0"/>
              <a:cs typeface="Segoe UI" panose="020B0502040204020203" pitchFamily="34" charset="0"/>
            </a:endParaRPr>
          </a:p>
        </p:txBody>
      </p:sp>
      <p:sp>
        <p:nvSpPr>
          <p:cNvPr id="4" name="Text Placeholder 3">
            <a:extLst>
              <a:ext uri="{FF2B5EF4-FFF2-40B4-BE49-F238E27FC236}">
                <a16:creationId xmlns:a16="http://schemas.microsoft.com/office/drawing/2014/main" id="{E9E16910-58BB-E6FD-604E-073AADB0EACD}"/>
              </a:ext>
            </a:extLst>
          </p:cNvPr>
          <p:cNvSpPr>
            <a:spLocks noGrp="1"/>
          </p:cNvSpPr>
          <p:nvPr>
            <p:ph type="body" sz="half" idx="2"/>
          </p:nvPr>
        </p:nvSpPr>
        <p:spPr>
          <a:xfrm>
            <a:off x="1285241" y="4582814"/>
            <a:ext cx="7132335" cy="1312657"/>
          </a:xfrm>
        </p:spPr>
        <p:txBody>
          <a:bodyPr vert="horz" lIns="91440" tIns="45720" rIns="91440" bIns="45720" rtlCol="0" anchor="t">
            <a:normAutofit/>
          </a:bodyPr>
          <a:lstStyle/>
          <a:p>
            <a:r>
              <a:rPr lang="en-US" sz="2800" kern="1200" dirty="0">
                <a:solidFill>
                  <a:schemeClr val="tx1"/>
                </a:solidFill>
                <a:latin typeface="Segoe UI" panose="020B0502040204020203" pitchFamily="34" charset="0"/>
                <a:cs typeface="Segoe UI" panose="020B0502040204020203" pitchFamily="34" charset="0"/>
              </a:rPr>
              <a:t>1 John 1:2 (NIV)</a:t>
            </a:r>
          </a:p>
        </p:txBody>
      </p:sp>
    </p:spTree>
    <p:extLst>
      <p:ext uri="{BB962C8B-B14F-4D97-AF65-F5344CB8AC3E}">
        <p14:creationId xmlns:p14="http://schemas.microsoft.com/office/powerpoint/2010/main" val="52549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B87C4-E3F5-FB5F-6470-2B528C93F348}"/>
              </a:ext>
            </a:extLst>
          </p:cNvPr>
          <p:cNvSpPr>
            <a:spLocks noGrp="1"/>
          </p:cNvSpPr>
          <p:nvPr>
            <p:ph type="title"/>
          </p:nvPr>
        </p:nvSpPr>
        <p:spPr>
          <a:xfrm>
            <a:off x="1162577" y="623275"/>
            <a:ext cx="9231410" cy="3542045"/>
          </a:xfrm>
        </p:spPr>
        <p:txBody>
          <a:bodyPr vert="horz" lIns="91440" tIns="45720" rIns="91440" bIns="45720" rtlCol="0" anchor="b">
            <a:normAutofit fontScale="90000"/>
          </a:bodyPr>
          <a:lstStyle/>
          <a:p>
            <a:r>
              <a:rPr lang="en-US" sz="4600" b="1" kern="1200" dirty="0">
                <a:solidFill>
                  <a:schemeClr val="tx1"/>
                </a:solidFill>
                <a:latin typeface="Segoe UI" panose="020B0502040204020203" pitchFamily="34" charset="0"/>
                <a:cs typeface="Segoe UI" panose="020B0502040204020203" pitchFamily="34" charset="0"/>
              </a:rPr>
              <a:t>“We proclaim to you what we have seen and heard, so that you also may have fellowship with us. And our fellowship is with the Father and with his Son, Jesus Christ.” </a:t>
            </a:r>
          </a:p>
        </p:txBody>
      </p:sp>
      <p:sp>
        <p:nvSpPr>
          <p:cNvPr id="4" name="Text Placeholder 3">
            <a:extLst>
              <a:ext uri="{FF2B5EF4-FFF2-40B4-BE49-F238E27FC236}">
                <a16:creationId xmlns:a16="http://schemas.microsoft.com/office/drawing/2014/main" id="{E9E16910-58BB-E6FD-604E-073AADB0EACD}"/>
              </a:ext>
            </a:extLst>
          </p:cNvPr>
          <p:cNvSpPr>
            <a:spLocks noGrp="1"/>
          </p:cNvSpPr>
          <p:nvPr>
            <p:ph type="body" sz="half" idx="2"/>
          </p:nvPr>
        </p:nvSpPr>
        <p:spPr>
          <a:xfrm>
            <a:off x="1285241" y="5102231"/>
            <a:ext cx="7132335" cy="1312657"/>
          </a:xfrm>
        </p:spPr>
        <p:txBody>
          <a:bodyPr vert="horz" lIns="91440" tIns="45720" rIns="91440" bIns="45720" rtlCol="0" anchor="t">
            <a:normAutofit/>
          </a:bodyPr>
          <a:lstStyle/>
          <a:p>
            <a:r>
              <a:rPr lang="en-US" sz="2800" kern="1200" dirty="0">
                <a:solidFill>
                  <a:schemeClr val="tx1"/>
                </a:solidFill>
                <a:latin typeface="Segoe UI" panose="020B0502040204020203" pitchFamily="34" charset="0"/>
                <a:cs typeface="Segoe UI" panose="020B0502040204020203" pitchFamily="34" charset="0"/>
              </a:rPr>
              <a:t>1 John 1:3 (NIV)</a:t>
            </a:r>
          </a:p>
        </p:txBody>
      </p:sp>
    </p:spTree>
    <p:extLst>
      <p:ext uri="{BB962C8B-B14F-4D97-AF65-F5344CB8AC3E}">
        <p14:creationId xmlns:p14="http://schemas.microsoft.com/office/powerpoint/2010/main" val="117778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lack and white lighted candle in dark background">
            <a:extLst>
              <a:ext uri="{FF2B5EF4-FFF2-40B4-BE49-F238E27FC236}">
                <a16:creationId xmlns:a16="http://schemas.microsoft.com/office/drawing/2014/main" id="{C4FFDFE8-703F-F572-BD23-CE51DDDE9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64" y="0"/>
            <a:ext cx="10668672" cy="6858000"/>
          </a:xfrm>
          <a:prstGeom prst="rect">
            <a:avLst/>
          </a:prstGeom>
        </p:spPr>
      </p:pic>
      <p:sp>
        <p:nvSpPr>
          <p:cNvPr id="12" name="TextBox 11">
            <a:extLst>
              <a:ext uri="{FF2B5EF4-FFF2-40B4-BE49-F238E27FC236}">
                <a16:creationId xmlns:a16="http://schemas.microsoft.com/office/drawing/2014/main" id="{CC58D43E-ACC3-1D1A-D0B2-16D8EC798495}"/>
              </a:ext>
            </a:extLst>
          </p:cNvPr>
          <p:cNvSpPr txBox="1"/>
          <p:nvPr/>
        </p:nvSpPr>
        <p:spPr>
          <a:xfrm>
            <a:off x="1837235" y="1489690"/>
            <a:ext cx="8511640" cy="1938992"/>
          </a:xfrm>
          <a:prstGeom prst="rect">
            <a:avLst/>
          </a:prstGeom>
          <a:noFill/>
        </p:spPr>
        <p:txBody>
          <a:bodyPr wrap="square">
            <a:spAutoFit/>
          </a:bodyPr>
          <a:lstStyle/>
          <a:p>
            <a:r>
              <a:rPr lang="en-US" sz="6000" b="1" kern="1200">
                <a:solidFill>
                  <a:schemeClr val="tx1"/>
                </a:solidFill>
                <a:effectLst/>
                <a:latin typeface="+mj-lt"/>
                <a:ea typeface="+mj-ea"/>
                <a:cs typeface="+mj-cs"/>
              </a:rPr>
              <a:t>“CAN YOU HEAR ME GOD?” </a:t>
            </a:r>
            <a:br>
              <a:rPr lang="en-US" sz="6000" b="1" kern="1200">
                <a:solidFill>
                  <a:schemeClr val="tx1"/>
                </a:solidFill>
                <a:effectLst/>
                <a:latin typeface="+mj-lt"/>
                <a:ea typeface="+mj-ea"/>
                <a:cs typeface="+mj-cs"/>
              </a:rPr>
            </a:br>
            <a:endParaRPr lang="en-US" sz="6000" dirty="0"/>
          </a:p>
        </p:txBody>
      </p:sp>
    </p:spTree>
    <p:extLst>
      <p:ext uri="{BB962C8B-B14F-4D97-AF65-F5344CB8AC3E}">
        <p14:creationId xmlns:p14="http://schemas.microsoft.com/office/powerpoint/2010/main" val="1956599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AB87C4-E3F5-FB5F-6470-2B528C93F348}"/>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b="1" dirty="0">
                <a:latin typeface="Segoe UI" panose="020B0502040204020203" pitchFamily="34" charset="0"/>
                <a:cs typeface="Segoe UI" panose="020B0502040204020203" pitchFamily="34" charset="0"/>
              </a:rPr>
              <a:t>"Now if any of you lacks wisdom, he should ask God, who gives to all generously and without criticizing, and it will be given to him“.</a:t>
            </a:r>
            <a:br>
              <a:rPr lang="en-US" b="1" dirty="0">
                <a:latin typeface="Segoe UI" panose="020B0502040204020203" pitchFamily="34" charset="0"/>
                <a:cs typeface="Segoe UI" panose="020B0502040204020203" pitchFamily="34" charset="0"/>
              </a:rPr>
            </a:br>
            <a:endParaRPr lang="en-US" sz="4600" b="1" kern="1200" dirty="0">
              <a:solidFill>
                <a:schemeClr val="tx1"/>
              </a:solidFill>
              <a:latin typeface="Segoe UI" panose="020B0502040204020203" pitchFamily="34" charset="0"/>
              <a:cs typeface="Segoe UI" panose="020B0502040204020203" pitchFamily="34" charset="0"/>
            </a:endParaRPr>
          </a:p>
        </p:txBody>
      </p:sp>
      <p:sp>
        <p:nvSpPr>
          <p:cNvPr id="4" name="Text Placeholder 3">
            <a:extLst>
              <a:ext uri="{FF2B5EF4-FFF2-40B4-BE49-F238E27FC236}">
                <a16:creationId xmlns:a16="http://schemas.microsoft.com/office/drawing/2014/main" id="{E9E16910-58BB-E6FD-604E-073AADB0EACD}"/>
              </a:ext>
            </a:extLst>
          </p:cNvPr>
          <p:cNvSpPr>
            <a:spLocks noGrp="1"/>
          </p:cNvSpPr>
          <p:nvPr>
            <p:ph type="body" sz="half" idx="2"/>
          </p:nvPr>
        </p:nvSpPr>
        <p:spPr>
          <a:xfrm>
            <a:off x="1285241" y="5102231"/>
            <a:ext cx="7132335" cy="1312657"/>
          </a:xfrm>
        </p:spPr>
        <p:txBody>
          <a:bodyPr vert="horz" lIns="91440" tIns="45720" rIns="91440" bIns="45720" rtlCol="0" anchor="t">
            <a:normAutofit/>
          </a:bodyPr>
          <a:lstStyle/>
          <a:p>
            <a:r>
              <a:rPr lang="en-US" sz="2800" dirty="0">
                <a:latin typeface="Segoe UI" panose="020B0502040204020203" pitchFamily="34" charset="0"/>
                <a:cs typeface="Segoe UI" panose="020B0502040204020203" pitchFamily="34" charset="0"/>
              </a:rPr>
              <a:t>James 1:5</a:t>
            </a:r>
            <a:r>
              <a:rPr lang="en-US" sz="2800" kern="1200" dirty="0">
                <a:solidFill>
                  <a:schemeClr val="tx1"/>
                </a:solidFill>
                <a:latin typeface="Segoe UI" panose="020B0502040204020203" pitchFamily="34" charset="0"/>
                <a:cs typeface="Segoe UI" panose="020B0502040204020203" pitchFamily="34" charset="0"/>
              </a:rPr>
              <a:t> (NIV)</a:t>
            </a:r>
          </a:p>
        </p:txBody>
      </p:sp>
    </p:spTree>
    <p:extLst>
      <p:ext uri="{BB962C8B-B14F-4D97-AF65-F5344CB8AC3E}">
        <p14:creationId xmlns:p14="http://schemas.microsoft.com/office/powerpoint/2010/main" val="359903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1213</TotalTime>
  <Words>735</Words>
  <Application>Microsoft Office PowerPoint</Application>
  <PresentationFormat>Widescreen</PresentationFormat>
  <Paragraphs>23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Segoe UI</vt:lpstr>
      <vt:lpstr>Office Theme</vt:lpstr>
      <vt:lpstr>Prove It</vt:lpstr>
      <vt:lpstr>If you could have dinner with just one person, living or dead, who would it be and why?</vt:lpstr>
      <vt:lpstr>Taylor Swift</vt:lpstr>
      <vt:lpstr>Who is the most famous person you have seen with your own eyes? </vt:lpstr>
      <vt:lpstr>Cokie Roberts</vt:lpstr>
      <vt:lpstr>“The life appeared; we have seen it and testify to it, and we proclaim to you the eternal life, which was with the Father and has appeared to us.” </vt:lpstr>
      <vt:lpstr>“We proclaim to you what we have seen and heard, so that you also may have fellowship with us. And our fellowship is with the Father and with his Son, Jesus Christ.” </vt:lpstr>
      <vt:lpstr>PowerPoint Presentation</vt:lpstr>
      <vt:lpstr>"Now if any of you lacks wisdom, he should ask God, who gives to all generously and without criticizing, and it will be given to him“. </vt:lpstr>
      <vt:lpstr>So, the other disciples told him, “We have seen the Lord!”  But he said to them, “Unless I see the nail marks in his hands and put my finger where the nails were, and put my hand into his side, I will not believe.”                        John 20:25 (NIV)</vt:lpstr>
      <vt:lpstr>“Put your finger here; see my hands. Reach out your hand and put it into my side. Stop doubting and believe.”   John 20:27 (NIV) </vt:lpstr>
      <vt:lpstr>2 …Jesus took Peter, James and John with him and led them up a high mountain, where they were all alone. There he was transfigured before them. 3 His clothes became dazzling white, whiter than anyone in the world could bleach them. 4 And there appeared before them Elijah and Moses, who were talking with Jesus.  Mark 9:2-4 (NIV) </vt:lpstr>
      <vt:lpstr>9 As they were coming down the mountain, Jesus gave them orders not to tell anyone what they had seen until the Son of Man had risen from the dead. 10 They kept the matter to themselves, discussing what “rising from the dead” meant.   Mark 9:9-10 (NIV) </vt:lpstr>
      <vt:lpstr>14 When they came to the other disciples, they saw a large crowd around them and the teachers of the law arguing with them. 15 As soon as all the people saw Jesus, they were overwhelmed with wonder and ran to greet him.  Mark 9:14-15 (NIV) </vt:lpstr>
      <vt:lpstr>16 “What are you arguing with them about?” he asked.   Mark 9:16 (NIV)</vt:lpstr>
      <vt:lpstr>17 A man in the crowd answered, “Teacher, I brought you my son, who is possessed by a spirit that has robbed him of speech. 18 Whenever it seizes him, it throws him to the ground. He foams at the mouth, gnashes his teeth and becomes rigid. I asked your disciples to drive out the spirit, but they could not.”                  Mark 9:17-18 (NIV)</vt:lpstr>
      <vt:lpstr>19 “You unbelieving generation,” Jesus replied, “how long shall I stay with you? How long shall I put up with you? Bring the boy to me.” 20 So they brought him. When the spirit saw Jesus, it immediately threw the boy into a convulsion. He fell to the ground and rolled around, foaming at the mouth.  Mark 9:19-20 (NIV)</vt:lpstr>
      <vt:lpstr>21 Jesus asked the boy’s father, “How long has he been like this?” “From childhood,” he answered. 22 “It has often thrown him into fire or water to kill him. But if you can do anything, take pity on us and help us.”  Mark 9:21-22 (NIV)</vt:lpstr>
      <vt:lpstr>23 “‘If you can’?” said Jesus. “Everything is possible for one who believes.”  24 Immediately the boy’s father exclaimed, “I do believe; help me overcome my unbelief!”  Mark 9:23-24 (NIV)</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 It</dc:title>
  <dc:creator>Christine Case</dc:creator>
  <cp:lastModifiedBy>Christine Case</cp:lastModifiedBy>
  <cp:revision>1</cp:revision>
  <dcterms:created xsi:type="dcterms:W3CDTF">2023-09-08T17:10:18Z</dcterms:created>
  <dcterms:modified xsi:type="dcterms:W3CDTF">2023-09-09T13:23:56Z</dcterms:modified>
</cp:coreProperties>
</file>